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7EE8D-8964-4D0C-AA1C-189E5E3E18CD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16812-F31B-4777-BCEF-99BF343D8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0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16812-F31B-4777-BCEF-99BF343D84F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7DC9-572F-49E2-98A5-0A113799C64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6B0-5028-4E45-802F-B059B996A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7DC9-572F-49E2-98A5-0A113799C64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6B0-5028-4E45-802F-B059B996A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7DC9-572F-49E2-98A5-0A113799C64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6B0-5028-4E45-802F-B059B996A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7DC9-572F-49E2-98A5-0A113799C64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6B0-5028-4E45-802F-B059B996A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7DC9-572F-49E2-98A5-0A113799C64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6B0-5028-4E45-802F-B059B996A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7DC9-572F-49E2-98A5-0A113799C64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6B0-5028-4E45-802F-B059B996A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7DC9-572F-49E2-98A5-0A113799C64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6B0-5028-4E45-802F-B059B996A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7DC9-572F-49E2-98A5-0A113799C64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6B0-5028-4E45-802F-B059B996A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7DC9-572F-49E2-98A5-0A113799C64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6B0-5028-4E45-802F-B059B996A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7DC9-572F-49E2-98A5-0A113799C64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6B0-5028-4E45-802F-B059B996A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7DC9-572F-49E2-98A5-0A113799C64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FF6B0-5028-4E45-802F-B059B996AF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F07DC9-572F-49E2-98A5-0A113799C64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FF6B0-5028-4E45-802F-B059B996AFE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06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286124"/>
            <a:ext cx="7851648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571744"/>
            <a:ext cx="7854696" cy="3857652"/>
          </a:xfrm>
        </p:spPr>
        <p:txBody>
          <a:bodyPr>
            <a:normAutofit/>
          </a:bodyPr>
          <a:lstStyle/>
          <a:p>
            <a:r>
              <a:rPr lang="ru-RU" b="1" dirty="0" smtClean="0"/>
              <a:t>Этнографический и экологический тур в стойбище «Земля Надежды» и «</a:t>
            </a:r>
            <a:r>
              <a:rPr lang="ru-RU" b="1" dirty="0" err="1" smtClean="0"/>
              <a:t>Горнохадатинский</a:t>
            </a:r>
            <a:r>
              <a:rPr lang="ru-RU" b="1" dirty="0" smtClean="0"/>
              <a:t> заповедник».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6165304"/>
            <a:ext cx="306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ТИЦ ГБУ ЯНАО «Ямалтур»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7253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HE_09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144000" cy="6038873"/>
          </a:xfrm>
        </p:spPr>
      </p:pic>
      <p:sp>
        <p:nvSpPr>
          <p:cNvPr id="5" name="Прямоугольник 4"/>
          <p:cNvSpPr/>
          <p:nvPr/>
        </p:nvSpPr>
        <p:spPr>
          <a:xfrm>
            <a:off x="428596" y="6286519"/>
            <a:ext cx="6429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единственный на Полярном Урале Храм Михаила и Архангела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HE_06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4500561" cy="3143247"/>
          </a:xfrm>
        </p:spPr>
      </p:pic>
      <p:pic>
        <p:nvPicPr>
          <p:cNvPr id="5" name="Рисунок 4" descr="CHE_06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0"/>
            <a:ext cx="4643438" cy="3143248"/>
          </a:xfrm>
          <a:prstGeom prst="rect">
            <a:avLst/>
          </a:prstGeom>
        </p:spPr>
      </p:pic>
      <p:pic>
        <p:nvPicPr>
          <p:cNvPr id="6" name="Рисунок 5" descr="IMG_06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43248"/>
            <a:ext cx="4500562" cy="3714752"/>
          </a:xfrm>
          <a:prstGeom prst="rect">
            <a:avLst/>
          </a:prstGeom>
        </p:spPr>
      </p:pic>
      <p:pic>
        <p:nvPicPr>
          <p:cNvPr id="7" name="Рисунок 6" descr="IMG_06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143248"/>
            <a:ext cx="4643438" cy="37147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6442" y="2643182"/>
            <a:ext cx="267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Транспортные средства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6382242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предгорье Полярного Урала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E_07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5072066" cy="3571875"/>
          </a:xfrm>
        </p:spPr>
      </p:pic>
      <p:pic>
        <p:nvPicPr>
          <p:cNvPr id="5" name="Рисунок 4" descr="CHE_07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"/>
            <a:ext cx="4286248" cy="3571876"/>
          </a:xfrm>
          <a:prstGeom prst="rect">
            <a:avLst/>
          </a:prstGeom>
        </p:spPr>
      </p:pic>
      <p:pic>
        <p:nvPicPr>
          <p:cNvPr id="6" name="Рисунок 5" descr="CHE_07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1876"/>
            <a:ext cx="4857752" cy="3286124"/>
          </a:xfrm>
          <a:prstGeom prst="rect">
            <a:avLst/>
          </a:prstGeom>
        </p:spPr>
      </p:pic>
      <p:pic>
        <p:nvPicPr>
          <p:cNvPr id="7" name="Рисунок 6" descr="CHE_07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571876"/>
            <a:ext cx="4286248" cy="32861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5720" y="6324380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авторская кочевая школа А.П. </a:t>
            </a:r>
            <a:r>
              <a:rPr lang="ru-RU" dirty="0" err="1" smtClean="0"/>
              <a:t>Неркаги</a:t>
            </a:r>
            <a:r>
              <a:rPr lang="ru-RU" dirty="0" smtClean="0"/>
              <a:t> стойбище «Земля Надежды»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E_09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571999" cy="3143247"/>
          </a:xfrm>
        </p:spPr>
      </p:pic>
      <p:pic>
        <p:nvPicPr>
          <p:cNvPr id="5" name="Рисунок 4" descr="IMG_06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143248"/>
          </a:xfrm>
          <a:prstGeom prst="rect">
            <a:avLst/>
          </a:prstGeom>
        </p:spPr>
      </p:pic>
      <p:pic>
        <p:nvPicPr>
          <p:cNvPr id="7" name="Рисунок 6" descr="IMG_06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43248"/>
            <a:ext cx="4643438" cy="3714752"/>
          </a:xfrm>
          <a:prstGeom prst="rect">
            <a:avLst/>
          </a:prstGeom>
        </p:spPr>
      </p:pic>
      <p:pic>
        <p:nvPicPr>
          <p:cNvPr id="9" name="Рисунок 8" descr="IMG_06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143248"/>
            <a:ext cx="4572000" cy="37147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5715016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Государственный биологический (ботанический и зоологический) заказник регионального (окружного) значения "</a:t>
            </a:r>
            <a:r>
              <a:rPr lang="ru-RU" dirty="0" err="1" smtClean="0"/>
              <a:t>Горнохадатинский</a:t>
            </a:r>
            <a:r>
              <a:rPr lang="ru-RU" dirty="0" smtClean="0"/>
              <a:t>"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6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7266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607220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</a:t>
            </a:r>
            <a:r>
              <a:rPr lang="ru-RU" dirty="0" smtClean="0"/>
              <a:t>Овцебык  </a:t>
            </a:r>
            <a:r>
              <a:rPr lang="ru-RU" b="1" dirty="0" smtClean="0"/>
              <a:t>– </a:t>
            </a:r>
            <a:r>
              <a:rPr lang="ru-RU" dirty="0" smtClean="0"/>
              <a:t>последний представитель мамонтовой фауны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итка маршру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6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66" y="0"/>
            <a:ext cx="9126034" cy="6858000"/>
          </a:xfrm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85786" y="5010289"/>
            <a:ext cx="7858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Добро пожаловать на Ямал!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287</TotalTime>
  <Words>70</Words>
  <Application>Microsoft Office PowerPoint</Application>
  <PresentationFormat>Экран (4:3)</PresentationFormat>
  <Paragraphs>11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 </dc:title>
  <dc:creator>принтер</dc:creator>
  <cp:lastModifiedBy>Бух</cp:lastModifiedBy>
  <cp:revision>40</cp:revision>
  <dcterms:created xsi:type="dcterms:W3CDTF">2014-04-23T05:30:05Z</dcterms:created>
  <dcterms:modified xsi:type="dcterms:W3CDTF">2014-10-17T12:12:00Z</dcterms:modified>
</cp:coreProperties>
</file>