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F3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3030" y="-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40221" cy="6858000"/>
          </a:xfrm>
          <a:prstGeom prst="rect">
            <a:avLst/>
          </a:prstGeom>
          <a:ln w="25400" cmpd="thickThin">
            <a:solidFill>
              <a:srgbClr val="112F37"/>
            </a:solidFill>
            <a:beve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2844" y="1428736"/>
            <a:ext cx="885831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112F3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Фото-тур </a:t>
            </a:r>
          </a:p>
          <a:p>
            <a:endParaRPr lang="ru-RU" sz="4000" b="1" dirty="0" smtClean="0">
              <a:solidFill>
                <a:srgbClr val="112F3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4000" b="1" dirty="0" smtClean="0">
                <a:solidFill>
                  <a:srgbClr val="112F3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«По следам</a:t>
            </a:r>
          </a:p>
          <a:p>
            <a:r>
              <a:rPr lang="ru-RU" sz="4000" b="1" dirty="0" smtClean="0">
                <a:solidFill>
                  <a:srgbClr val="112F3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Карских </a:t>
            </a:r>
          </a:p>
          <a:p>
            <a:r>
              <a:rPr lang="ru-RU" sz="4000" b="1" dirty="0" smtClean="0">
                <a:solidFill>
                  <a:srgbClr val="112F3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экспедиций»</a:t>
            </a:r>
            <a:endParaRPr lang="ru-RU" sz="4000" b="1" dirty="0">
              <a:solidFill>
                <a:srgbClr val="112F3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50800" cmpd="tri">
            <a:solidFill>
              <a:srgbClr val="112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68892" y="6136686"/>
            <a:ext cx="40981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ТИЦ  ГБУ  ЯНАО  «Ямалтур»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 descr="D:\работа\Карские экспедиции\Фото\DSC_1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04"/>
            <a:ext cx="3438252" cy="2286016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  <p:pic>
        <p:nvPicPr>
          <p:cNvPr id="19" name="Picture 8" descr="D:\работа\Карские экспедиции\Фото\p7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357694"/>
            <a:ext cx="2877186" cy="2203445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Карские экспедиции\Фото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653" y="0"/>
            <a:ext cx="9237306" cy="6858000"/>
          </a:xfrm>
          <a:prstGeom prst="rect">
            <a:avLst/>
          </a:prstGeom>
          <a:noFill/>
          <a:ln>
            <a:solidFill>
              <a:srgbClr val="112F37"/>
            </a:solidFill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14744" y="142852"/>
            <a:ext cx="51435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88963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2F37"/>
                </a:solidFill>
                <a:effectLst/>
                <a:latin typeface="Verdana" pitchFamily="34" charset="0"/>
                <a:ea typeface="MS Mincho" pitchFamily="49" charset="-128"/>
                <a:cs typeface="Times New Roman" pitchFamily="18" charset="0"/>
              </a:rPr>
              <a:t>Фото-экскурсия </a:t>
            </a:r>
          </a:p>
          <a:p>
            <a:pPr indent="5889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2F37"/>
                </a:solidFill>
                <a:latin typeface="Verdana" pitchFamily="34" charset="0"/>
                <a:ea typeface="MS Mincho" pitchFamily="49" charset="-128"/>
                <a:cs typeface="Times New Roman" pitchFamily="18" charset="0"/>
              </a:rPr>
              <a:t>                                  </a:t>
            </a:r>
            <a:r>
              <a:rPr lang="ru-RU" dirty="0" smtClean="0">
                <a:solidFill>
                  <a:srgbClr val="112F37"/>
                </a:solidFill>
              </a:rPr>
              <a:t>по г. Салехард</a:t>
            </a:r>
          </a:p>
          <a:p>
            <a:pPr indent="588963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2F37"/>
                </a:solidFill>
              </a:rPr>
              <a:t> </a:t>
            </a:r>
            <a:r>
              <a:rPr lang="ru-RU" b="1" dirty="0" smtClean="0">
                <a:solidFill>
                  <a:srgbClr val="112F37"/>
                </a:solidFill>
                <a:latin typeface="Verdana" pitchFamily="34" charset="0"/>
              </a:rPr>
              <a:t>    «Водный транспорт в истории округа»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112F37"/>
              </a:solidFill>
              <a:effectLst/>
              <a:latin typeface="Verdana" pitchFamily="34" charset="0"/>
            </a:endParaRPr>
          </a:p>
        </p:txBody>
      </p:sp>
      <p:pic>
        <p:nvPicPr>
          <p:cNvPr id="2052" name="Picture 4" descr="D:\работа\Карские экспедиции\Фото\0_12e30_9130e8c8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071942"/>
            <a:ext cx="3913782" cy="2500330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  <p:pic>
        <p:nvPicPr>
          <p:cNvPr id="2054" name="Picture 6" descr="D:\работа\Карские экспедиции\Фото\karskaya_ekspedicia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6"/>
            <a:ext cx="4500562" cy="3042380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  <p:pic>
        <p:nvPicPr>
          <p:cNvPr id="2058" name="Picture 10" descr="D:\работа\Карские экспедиции\Фото\03e38102d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339764"/>
            <a:ext cx="2214578" cy="2771967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  <p:pic>
        <p:nvPicPr>
          <p:cNvPr id="2059" name="Picture 11" descr="D:\работа\Карские экспедиции\Фото\DSC007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428736"/>
            <a:ext cx="3428992" cy="2571744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  <p:pic>
        <p:nvPicPr>
          <p:cNvPr id="2060" name="Picture 12" descr="D:\работа\Карские экспедиции\Фото\7d090904522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642918"/>
            <a:ext cx="2714644" cy="2199364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Карские экспедиции\Фото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730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0430" y="357166"/>
            <a:ext cx="3676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112F37"/>
                </a:solidFill>
                <a:latin typeface="Verdana" pitchFamily="34" charset="0"/>
              </a:rPr>
              <a:t>«Карские</a:t>
            </a:r>
          </a:p>
          <a:p>
            <a:r>
              <a:rPr lang="ru-RU" sz="2400" dirty="0" smtClean="0">
                <a:solidFill>
                  <a:srgbClr val="112F37"/>
                </a:solidFill>
                <a:latin typeface="Verdana" pitchFamily="34" charset="0"/>
              </a:rPr>
              <a:t>             экспедиции»</a:t>
            </a:r>
            <a:endParaRPr lang="ru-RU" sz="2400" dirty="0">
              <a:solidFill>
                <a:srgbClr val="112F37"/>
              </a:solidFill>
              <a:latin typeface="Verdana" pitchFamily="34" charset="0"/>
            </a:endParaRPr>
          </a:p>
        </p:txBody>
      </p:sp>
      <p:pic>
        <p:nvPicPr>
          <p:cNvPr id="3077" name="Picture 5" descr="D:\работа\Карские экспедиции\Фото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2928957" cy="2153956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  <p:pic>
        <p:nvPicPr>
          <p:cNvPr id="3075" name="Picture 3" descr="D:\работа\Карские экспедиции\Фото\3_0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540186"/>
            <a:ext cx="6553232" cy="5111837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  <p:pic>
        <p:nvPicPr>
          <p:cNvPr id="9" name="Picture 5" descr="D:\работа\Карские экспедиции\Фото\p7 у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572008"/>
            <a:ext cx="2809339" cy="2083786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  <p:pic>
        <p:nvPicPr>
          <p:cNvPr id="6" name="Picture 3" descr="D:\работа\Карские экспедиции\Фото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142852"/>
            <a:ext cx="1556112" cy="2071702"/>
          </a:xfrm>
          <a:prstGeom prst="rect">
            <a:avLst/>
          </a:prstGeom>
          <a:noFill/>
          <a:ln w="38100" cmpd="thickThin">
            <a:solidFill>
              <a:srgbClr val="112F37"/>
            </a:solidFill>
          </a:ln>
        </p:spPr>
      </p:pic>
      <p:pic>
        <p:nvPicPr>
          <p:cNvPr id="3076" name="Picture 4" descr="D:\работа\Карские экспедиции\Фото\Адаев Венедикт Николаевич картина Трагедия в Карском море 12 августа 1944 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500306"/>
            <a:ext cx="2643174" cy="1598751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Карские экспедиции\Фото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7306" cy="685800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5122" name="Picture 2" descr="D:\работа\Карские экспедиции\ве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857232"/>
            <a:ext cx="3429025" cy="4573075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43438" y="214290"/>
            <a:ext cx="4378122" cy="46166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</a:rPr>
              <a:t>Под крылом  вертолёта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125" name="Picture 5" descr="D:\работа\Карские экспедиции\сверх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1538" y="142852"/>
            <a:ext cx="3490909" cy="2617122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  <p:pic>
        <p:nvPicPr>
          <p:cNvPr id="5123" name="Picture 3" descr="D:\работа\Карские экспедиции\3 верх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643182"/>
            <a:ext cx="3919537" cy="2938463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  <p:pic>
        <p:nvPicPr>
          <p:cNvPr id="1026" name="Picture 2" descr="D:\работа\Карские экспедиции\imgpreview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43306" y="2428868"/>
            <a:ext cx="2200275" cy="1647825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  <p:pic>
        <p:nvPicPr>
          <p:cNvPr id="5124" name="Picture 4" descr="D:\работа\Карские экспедиции\сверху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28992" y="4357694"/>
            <a:ext cx="3500462" cy="2410201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Карские экспедиции\Фото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7306" cy="6858000"/>
          </a:xfrm>
          <a:prstGeom prst="rect">
            <a:avLst/>
          </a:prstGeom>
          <a:noFill/>
        </p:spPr>
      </p:pic>
      <p:pic>
        <p:nvPicPr>
          <p:cNvPr id="6145" name="Picture 1" descr="D:\работа\Карские экспедиции\Фото\DSC01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5000660" cy="6809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000496" y="142852"/>
            <a:ext cx="4572000" cy="98488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112F37"/>
                </a:solidFill>
              </a:rPr>
              <a:t>Малый мемориальный  комплекс </a:t>
            </a:r>
          </a:p>
          <a:p>
            <a:r>
              <a:rPr lang="ru-RU" sz="2000" b="1" dirty="0" smtClean="0">
                <a:solidFill>
                  <a:srgbClr val="112F37"/>
                </a:solidFill>
              </a:rPr>
              <a:t>в память о погибших в конвое БД-5</a:t>
            </a:r>
          </a:p>
          <a:p>
            <a:r>
              <a:rPr lang="ru-RU" b="1" dirty="0" smtClean="0">
                <a:solidFill>
                  <a:srgbClr val="112F37"/>
                </a:solidFill>
              </a:rPr>
              <a:t>   о. Белый</a:t>
            </a:r>
            <a:endParaRPr lang="ru-RU" b="1" dirty="0">
              <a:solidFill>
                <a:srgbClr val="112F37"/>
              </a:solidFill>
            </a:endParaRPr>
          </a:p>
        </p:txBody>
      </p:sp>
      <p:pic>
        <p:nvPicPr>
          <p:cNvPr id="6146" name="Picture 2" descr="D:\работа\Карские экспедиции\таб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849592"/>
            <a:ext cx="2571768" cy="2296781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  <p:pic>
        <p:nvPicPr>
          <p:cNvPr id="6148" name="Picture 4" descr="D:\работа\Карские экспедиции\кол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0932" y="4857760"/>
            <a:ext cx="2104584" cy="1857388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  <p:pic>
        <p:nvPicPr>
          <p:cNvPr id="6149" name="Picture 5" descr="D:\работа\Карские экспедиции\иконос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429000"/>
            <a:ext cx="2214578" cy="3010249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  <p:pic>
        <p:nvPicPr>
          <p:cNvPr id="6150" name="Picture 6" descr="D:\работа\Карские экспедиции\общ ви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431" y="214290"/>
            <a:ext cx="3758627" cy="2928958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  <p:pic>
        <p:nvPicPr>
          <p:cNvPr id="6147" name="Picture 3" descr="D:\работа\Карские экспедиции\Фото\колокол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0932" y="3208573"/>
            <a:ext cx="2104584" cy="1577799"/>
          </a:xfrm>
          <a:prstGeom prst="rect">
            <a:avLst/>
          </a:prstGeom>
          <a:noFill/>
          <a:ln w="38100">
            <a:solidFill>
              <a:srgbClr val="112F3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Карские экспедиции\Фото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730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2708920"/>
            <a:ext cx="7272808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112F37"/>
                </a:solidFill>
              </a:rPr>
              <a:t>w</a:t>
            </a:r>
            <a:r>
              <a:rPr lang="en-US" sz="5400" b="1" dirty="0" smtClean="0">
                <a:solidFill>
                  <a:srgbClr val="112F37"/>
                </a:solidFill>
              </a:rPr>
              <a:t>elcome2yamal.ru!</a:t>
            </a:r>
            <a:endParaRPr lang="ru-RU" sz="4800" b="1" dirty="0">
              <a:solidFill>
                <a:srgbClr val="112F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55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Ямалтур</cp:lastModifiedBy>
  <cp:revision>51</cp:revision>
  <dcterms:modified xsi:type="dcterms:W3CDTF">2014-10-17T03:27:13Z</dcterms:modified>
</cp:coreProperties>
</file>