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9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4409"/>
            <a:ext cx="2670043" cy="40050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23" y="264409"/>
            <a:ext cx="3050858" cy="400506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8" y="3410832"/>
            <a:ext cx="4788024" cy="31920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70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2290388" cy="34581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93151"/>
            <a:ext cx="2736304" cy="345056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90" y="188640"/>
            <a:ext cx="4392488" cy="29093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3" y="3840979"/>
            <a:ext cx="4370041" cy="291336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0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400601" cy="36004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0928"/>
            <a:ext cx="5595854" cy="37305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089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56" y="270029"/>
            <a:ext cx="4226644" cy="316998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76" y="3429000"/>
            <a:ext cx="4624492" cy="308299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14" y="649551"/>
            <a:ext cx="3599892" cy="23999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66" y="3758531"/>
            <a:ext cx="3635896" cy="242393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015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3"/>
            <a:ext cx="4283968" cy="28559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04" y="3717032"/>
            <a:ext cx="4302173" cy="28681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08" y="404664"/>
            <a:ext cx="4283969" cy="28559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" y="3771106"/>
            <a:ext cx="4221062" cy="28140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99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9" y="233494"/>
            <a:ext cx="4222428" cy="28149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568" y="1640970"/>
            <a:ext cx="4716016" cy="314401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6" y="3558246"/>
            <a:ext cx="4583163" cy="305544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76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03663"/>
            <a:ext cx="2726003" cy="41157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93" y="1412776"/>
            <a:ext cx="2905921" cy="43859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1" y="182494"/>
            <a:ext cx="2699792" cy="46423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00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312368" cy="49685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54" y="260648"/>
            <a:ext cx="3312369" cy="49685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28" y="3873219"/>
            <a:ext cx="4067944" cy="271196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9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5"/>
            <a:ext cx="5573313" cy="390370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1965"/>
            <a:ext cx="2902101" cy="58053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2681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Пользователь Windows</cp:lastModifiedBy>
  <cp:revision>8</cp:revision>
  <dcterms:created xsi:type="dcterms:W3CDTF">2014-10-02T10:43:26Z</dcterms:created>
  <dcterms:modified xsi:type="dcterms:W3CDTF">2014-10-02T12:21:35Z</dcterms:modified>
</cp:coreProperties>
</file>