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C94E146-158D-4548-A7B2-C0772189A58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6CEB36-26A6-43AA-8E01-2A0F80218C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Открой 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:\Информационный обмен\Николаев ДА\0. Туризм\Алмазный путь фото\6.а. Добро пожаловать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0676"/>
            <a:ext cx="6120680" cy="4051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4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19">
        <p14:glitter pattern="hexagon"/>
      </p:transition>
    </mc:Choice>
    <mc:Fallback xmlns="">
      <p:transition spd="slow" advTm="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Пройди </a:t>
            </a:r>
            <a:r>
              <a:rPr lang="ru-RU" sz="2800" b="1" dirty="0" smtClean="0"/>
              <a:t>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1124745"/>
            <a:ext cx="30963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Свято-Троицкий Храм</a:t>
            </a:r>
            <a:endParaRPr lang="ru-RU" sz="1400" dirty="0"/>
          </a:p>
          <a:p>
            <a:r>
              <a:rPr lang="ru-RU" sz="1400" dirty="0"/>
              <a:t>22 июля 1996 г. состоялось освящение и закладка памятной грамоты и креста в основание храма Святейшим Патриархом Московским и всея Руси Алексием II, епископом Якутским и Ленским Германом и президентом АК </a:t>
            </a:r>
            <a:r>
              <a:rPr lang="ru-RU" sz="1400" dirty="0" smtClean="0"/>
              <a:t>«АЛРОСА» </a:t>
            </a:r>
            <a:r>
              <a:rPr lang="ru-RU" sz="1400" dirty="0"/>
              <a:t>В.А. Штыровым.</a:t>
            </a:r>
          </a:p>
          <a:p>
            <a:r>
              <a:rPr lang="ru-RU" sz="1400" dirty="0"/>
              <a:t>Строительство велось четыре года и, в основном, было закончено к июлю 2000 года. Первая служба состоялась 7 января 2000 года. Ровно через четыре года после освящения Патриархом места строительства Архиепископ Герман со священством </a:t>
            </a:r>
            <a:r>
              <a:rPr lang="ru-RU" sz="1400" dirty="0" err="1"/>
              <a:t>Якутско</a:t>
            </a:r>
            <a:r>
              <a:rPr lang="ru-RU" sz="1400" dirty="0"/>
              <a:t>-Ленской епархии совершил освящение Свято-Троицкого храма.</a:t>
            </a:r>
          </a:p>
        </p:txBody>
      </p:sp>
      <p:pic>
        <p:nvPicPr>
          <p:cNvPr id="12290" name="Picture 2" descr="M:\Информационный обмен\Николаев ДА\0. Туризм\Алмазный путь фото\7. Свято Троицкий Хра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3221540" cy="190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FOTO\Мероприятия\123. ТУРИЗМ\Sakha Travel 2010\Алмазный путь_Ковальчук Э.И\IMG_5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86435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529">
        <p14:ripple/>
      </p:transition>
    </mc:Choice>
    <mc:Fallback xmlns="">
      <p:transition spd="slow" advTm="105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Пройди </a:t>
            </a:r>
            <a:r>
              <a:rPr lang="ru-RU" sz="2800" b="1" dirty="0" smtClean="0"/>
              <a:t>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645025"/>
            <a:ext cx="8352928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Природный парк «Живые алмазы Якутии»</a:t>
            </a:r>
            <a:endParaRPr lang="ru-RU" sz="1400" dirty="0"/>
          </a:p>
          <a:p>
            <a:r>
              <a:rPr lang="ru-RU" sz="1400" dirty="0"/>
              <a:t>В целях реализации государственной экологической политики Республики Саха (Якутия), исполнения Закона Республики Саха (Якутия) «Об особо охраняемых природных территориях Республики Саха (Якутия)», восстановления популяций диких парнокопытных животных, пропаганды вопросов охраны природы и повышения экологической культуры населения, Правительство Республики Саха (Якутия) постановлением от 29 декабря 2006 г. № 612 приняло решение о создании Природного парка (</a:t>
            </a:r>
            <a:r>
              <a:rPr lang="ru-RU" sz="1400" dirty="0" err="1"/>
              <a:t>Аан</a:t>
            </a:r>
            <a:r>
              <a:rPr lang="ru-RU" sz="1400" dirty="0"/>
              <a:t> </a:t>
            </a:r>
            <a:r>
              <a:rPr lang="ru-RU" sz="1400" dirty="0" err="1"/>
              <a:t>Айылгы</a:t>
            </a:r>
            <a:r>
              <a:rPr lang="ru-RU" sz="1400" dirty="0"/>
              <a:t>) республиканского значения «Живые алмазы Якутии» в Мирнинском районе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3314" name="Picture 2" descr="F:\FOTO\Мероприятия\123. ТУРИЗМ\Sakha Travel 2010\ПЕЧАТЬ1\11. ПП Живые алмазы Якут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92" y="1276100"/>
            <a:ext cx="3159199" cy="2368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84" y="534777"/>
            <a:ext cx="2558765" cy="1886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M:\Информационный обмен\Николаев ДА\0. Туризм\Алмазный путь фото\8.1. Парк Живые алмазы Якути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4727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758">
        <p14:ripple/>
      </p:transition>
    </mc:Choice>
    <mc:Fallback xmlns="">
      <p:transition spd="slow" advTm="10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88641"/>
            <a:ext cx="4604048" cy="151216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Добро пожаловать </a:t>
            </a:r>
            <a:br>
              <a:rPr lang="ru-RU" sz="2800" b="1" dirty="0" smtClean="0"/>
            </a:br>
            <a:r>
              <a:rPr lang="ru-RU" sz="2800" b="1" dirty="0" smtClean="0"/>
              <a:t>в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M:\Информационный обмен\Николаев ДА\0. Туризм\Алмазный путь фото\2.1 Сте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" y="476672"/>
            <a:ext cx="2180009" cy="3081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:\FOTO\Мероприятия\123. ТУРИЗМ\Sakha Travel 2010\Ковальчук\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107497" cy="2117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:\Информационный обмен\Николаев ДА\0. Туризм\Мирный - алмазное сердце России\алмазное сердце\IMG_0061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94" y="3429000"/>
            <a:ext cx="2998098" cy="1926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3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809">
        <p14:ripple/>
      </p:transition>
    </mc:Choice>
    <mc:Fallback xmlns="">
      <p:transition spd="slow" advTm="38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Пройди </a:t>
            </a:r>
            <a:r>
              <a:rPr lang="ru-RU" sz="2800" b="1" dirty="0" smtClean="0"/>
              <a:t>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62192" y="1124744"/>
            <a:ext cx="25202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Карьер «Мир</a:t>
            </a:r>
            <a:r>
              <a:rPr lang="ru-RU" b="1" i="1" dirty="0"/>
              <a:t>»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 «Закурили </a:t>
            </a:r>
            <a:r>
              <a:rPr lang="ru-RU" dirty="0"/>
              <a:t>трубку мира </a:t>
            </a:r>
            <a:r>
              <a:rPr lang="ru-RU" dirty="0" err="1"/>
              <a:t>зпт</a:t>
            </a:r>
            <a:r>
              <a:rPr lang="ru-RU" dirty="0"/>
              <a:t> табак отличный </a:t>
            </a:r>
            <a:r>
              <a:rPr lang="ru-RU" dirty="0" err="1"/>
              <a:t>тчк</a:t>
            </a:r>
            <a:r>
              <a:rPr lang="ru-RU" dirty="0"/>
              <a:t> Авдеенко </a:t>
            </a:r>
            <a:r>
              <a:rPr lang="ru-RU" dirty="0" err="1"/>
              <a:t>зпт</a:t>
            </a:r>
            <a:r>
              <a:rPr lang="ru-RU" dirty="0"/>
              <a:t> Елагина </a:t>
            </a:r>
            <a:r>
              <a:rPr lang="ru-RU" dirty="0" err="1"/>
              <a:t>зпт</a:t>
            </a:r>
            <a:r>
              <a:rPr lang="ru-RU" dirty="0"/>
              <a:t> </a:t>
            </a:r>
            <a:r>
              <a:rPr lang="ru-RU" dirty="0" err="1"/>
              <a:t>Хабардин</a:t>
            </a:r>
            <a:r>
              <a:rPr lang="ru-RU" dirty="0"/>
              <a:t> </a:t>
            </a:r>
            <a:r>
              <a:rPr lang="ru-RU" dirty="0" err="1" smtClean="0"/>
              <a:t>тчк</a:t>
            </a:r>
            <a:r>
              <a:rPr lang="ru-RU" dirty="0" smtClean="0"/>
              <a:t>» - радиограмма </a:t>
            </a:r>
            <a:r>
              <a:rPr lang="ru-RU" dirty="0"/>
              <a:t>об открытии алмазной трубки “Мир”. 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/>
              <a:t>июня 1955 г</a:t>
            </a:r>
            <a:r>
              <a:rPr lang="ru-RU" dirty="0" smtClean="0"/>
              <a:t>.</a:t>
            </a:r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2051" name="Picture 3" descr="M:\Информационный обмен\Николаев ДА\0. Туризм\Алмазный путь фото\1. Карьер Ми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2570"/>
            <a:ext cx="4929022" cy="337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486916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Такой секретной радиограммой в 1955 году сообщили советские геологи в Москву об открытии богатейшей алмазоносной кимберлитовой трубки.</a:t>
            </a:r>
          </a:p>
          <a:p>
            <a:r>
              <a:rPr lang="ru-RU" sz="1400" dirty="0" smtClean="0"/>
              <a:t>Карьер имеет глубину 525 м и диаметр 1,2 км, является одним из крупнейших в мире карьеров. </a:t>
            </a:r>
            <a:endParaRPr lang="ru-RU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5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243">
        <p14:ripple/>
      </p:transition>
    </mc:Choice>
    <mc:Fallback xmlns="">
      <p:transition spd="slow" advTm="9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Пройди </a:t>
            </a:r>
            <a:r>
              <a:rPr lang="ru-RU" sz="2800" b="1" dirty="0" smtClean="0"/>
              <a:t>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1124744"/>
            <a:ext cx="4896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Двумя </a:t>
            </a:r>
            <a:r>
              <a:rPr lang="ru-RU" sz="1400" dirty="0"/>
              <a:t>годами позже в этом месте был заложен карьер и вырос рабочий поселок – Мирный. Именно здесь впервые в нашей стране началась промышленная добыча алмазов.</a:t>
            </a:r>
          </a:p>
          <a:p>
            <a:r>
              <a:rPr lang="ru-RU" sz="1400" dirty="0"/>
              <a:t>К 2001 году «Мир» стал слишком глубок и опасен для рабочих. Добычу алмазов открытым способом было решено прекратить. Сегодня она ведется шахтным методом. Сам же карьер теперь преобразован в местную достопримечательность. Над ним установлены смотровая площадка и памятный знак</a:t>
            </a:r>
            <a:r>
              <a:rPr lang="ru-RU" sz="1400" dirty="0" smtClean="0"/>
              <a:t>.</a:t>
            </a:r>
          </a:p>
          <a:p>
            <a:r>
              <a:rPr lang="ru-RU" sz="1400" b="1" dirty="0"/>
              <a:t>Алмазоносная трубка «Мир» имеет следующие параметры:</a:t>
            </a:r>
            <a:endParaRPr lang="ru-RU" sz="1400" dirty="0"/>
          </a:p>
          <a:p>
            <a:pPr lvl="0"/>
            <a:r>
              <a:rPr lang="ru-RU" sz="1400" dirty="0"/>
              <a:t>глубина отработки – </a:t>
            </a:r>
            <a:r>
              <a:rPr lang="ru-RU" sz="1400" b="1" dirty="0"/>
              <a:t>525 м. </a:t>
            </a:r>
            <a:endParaRPr lang="ru-RU" sz="1400" dirty="0"/>
          </a:p>
          <a:p>
            <a:pPr lvl="0"/>
            <a:r>
              <a:rPr lang="ru-RU" sz="1400" dirty="0"/>
              <a:t>верхний диаметр – минимальный </a:t>
            </a:r>
            <a:r>
              <a:rPr lang="ru-RU" sz="1400" b="1" dirty="0"/>
              <a:t>1100 м., </a:t>
            </a:r>
            <a:r>
              <a:rPr lang="ru-RU" sz="1400" dirty="0"/>
              <a:t>максимальный </a:t>
            </a:r>
            <a:r>
              <a:rPr lang="ru-RU" sz="1400" b="1" dirty="0"/>
              <a:t>1200 м.</a:t>
            </a:r>
            <a:endParaRPr lang="ru-RU" sz="1400" dirty="0"/>
          </a:p>
          <a:p>
            <a:pPr lvl="0"/>
            <a:r>
              <a:rPr lang="ru-RU" sz="1400" dirty="0"/>
              <a:t>нижний диаметр – минимальный </a:t>
            </a:r>
            <a:r>
              <a:rPr lang="ru-RU" sz="1400" b="1" dirty="0"/>
              <a:t>160 м., </a:t>
            </a:r>
            <a:r>
              <a:rPr lang="ru-RU" sz="1400" dirty="0"/>
              <a:t>максимальный </a:t>
            </a:r>
            <a:r>
              <a:rPr lang="ru-RU" sz="1400" b="1" dirty="0"/>
              <a:t>310 м.</a:t>
            </a:r>
            <a:endParaRPr lang="ru-RU" sz="1400" dirty="0"/>
          </a:p>
          <a:p>
            <a:pPr lvl="0"/>
            <a:r>
              <a:rPr lang="ru-RU" sz="1400" dirty="0"/>
              <a:t>общий объем отгруженной горной массы с начала разработки – </a:t>
            </a:r>
            <a:r>
              <a:rPr lang="ru-RU" sz="1400" b="1" dirty="0"/>
              <a:t>168,7 млн. куб. м. </a:t>
            </a:r>
            <a:endParaRPr lang="ru-RU" sz="1400" dirty="0"/>
          </a:p>
          <a:p>
            <a:pPr lvl="0"/>
            <a:r>
              <a:rPr lang="ru-RU" sz="1400" dirty="0"/>
              <a:t>приток подземных минерализованных вод – </a:t>
            </a:r>
            <a:r>
              <a:rPr lang="ru-RU" sz="1400" b="1" dirty="0"/>
              <a:t>1150 куб. м./час.</a:t>
            </a:r>
            <a:endParaRPr lang="ru-RU" sz="1400" dirty="0"/>
          </a:p>
          <a:p>
            <a:pPr lvl="0"/>
            <a:r>
              <a:rPr lang="ru-RU" sz="1400" dirty="0"/>
              <a:t>длина спиралевидной дороги от поверхности до дна карьера – </a:t>
            </a:r>
            <a:r>
              <a:rPr lang="ru-RU" sz="1400" b="1" dirty="0"/>
              <a:t>7,7 км.</a:t>
            </a:r>
            <a:endParaRPr lang="ru-RU" sz="1400" dirty="0"/>
          </a:p>
          <a:p>
            <a:pPr lvl="0"/>
            <a:r>
              <a:rPr lang="ru-RU" sz="1400" dirty="0"/>
              <a:t>разведанная глубина проявления рудного тела – </a:t>
            </a:r>
            <a:r>
              <a:rPr lang="ru-RU" sz="1400" b="1" dirty="0"/>
              <a:t>1235 м.</a:t>
            </a:r>
            <a:r>
              <a:rPr lang="ru-RU" sz="1400" dirty="0"/>
              <a:t> </a:t>
            </a:r>
          </a:p>
          <a:p>
            <a:endParaRPr lang="ru-RU" sz="1400" dirty="0"/>
          </a:p>
        </p:txBody>
      </p:sp>
      <p:pic>
        <p:nvPicPr>
          <p:cNvPr id="3075" name="Picture 3" descr="M:\Информационный обмен\Николаев ДА\0. Туризм\Алмазный путь фото\Карьер\0_7e7ec_32bc5b44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1984"/>
            <a:ext cx="2659927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4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690">
        <p14:ripple/>
      </p:transition>
    </mc:Choice>
    <mc:Fallback xmlns="">
      <p:transition spd="slow" advTm="136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Пройди </a:t>
            </a:r>
            <a:r>
              <a:rPr lang="ru-RU" sz="2800" b="1" dirty="0" smtClean="0"/>
              <a:t>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1196753"/>
            <a:ext cx="4968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Въездной </a:t>
            </a:r>
            <a:r>
              <a:rPr lang="ru-RU" sz="1400" dirty="0"/>
              <a:t>знак в город </a:t>
            </a:r>
            <a:r>
              <a:rPr lang="ru-RU" sz="1400" dirty="0" smtClean="0"/>
              <a:t>Мирный установлен </a:t>
            </a:r>
            <a:r>
              <a:rPr lang="ru-RU" sz="1400" dirty="0"/>
              <a:t>рядом со стелой в честь участников перегона автомашин из Большого Невера в Мирный. Стела вместе со знаком составляет единый мемориальный комплекс, который является одной из достопримечательностей алмазной столицы.</a:t>
            </a:r>
          </a:p>
        </p:txBody>
      </p:sp>
      <p:pic>
        <p:nvPicPr>
          <p:cNvPr id="5122" name="Picture 2" descr="F:\FOTO\Мероприятия\123. ТУРИЗМ\Sakha Travel 2010\ПЕЧАТЬ1\2а. Въездной зна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2304256" cy="3382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FOTO\Мероприятия\123. ТУРИЗМ\Sakha Travel 2010\ПЕЧАТЬ1\3. Стелла автомобилиста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120362" cy="2546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2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821">
        <p14:ripple/>
      </p:transition>
    </mc:Choice>
    <mc:Fallback xmlns="">
      <p:transition spd="slow" advTm="7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Пройди </a:t>
            </a:r>
            <a:r>
              <a:rPr lang="ru-RU" sz="2800" b="1" dirty="0" smtClean="0"/>
              <a:t>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M:\Информационный обмен\Николаев ДА\0. Туризм\Алмазный путь фото\3. АМК Вилюйское кольц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5706677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1196753"/>
            <a:ext cx="24482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Архитектурно-мемориальный </a:t>
            </a:r>
            <a:r>
              <a:rPr lang="ru-RU" sz="1400" b="1" dirty="0"/>
              <a:t>комплекс «Вилюйское кольцо» </a:t>
            </a:r>
            <a:r>
              <a:rPr lang="ru-RU" sz="1400" dirty="0"/>
              <a:t>представляет собой памятник геологам первопроходцам, первооткрывателям. В центре на возвышении находится бронзовая скульптурная группа «Каюр и геологи». Автор – якутский скульптор Эдуард Пахомов. Эта композиция дополняется художественным барельефом из бронзового литья. На шести барельефах выложены моменты из истории города.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5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161">
        <p14:ripple/>
      </p:transition>
    </mc:Choice>
    <mc:Fallback xmlns="">
      <p:transition spd="slow" advTm="8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Пройди </a:t>
            </a:r>
            <a:r>
              <a:rPr lang="ru-RU" sz="2800" b="1" dirty="0" smtClean="0"/>
              <a:t>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1196753"/>
            <a:ext cx="2448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Историко-производственный музей.</a:t>
            </a:r>
          </a:p>
          <a:p>
            <a:r>
              <a:rPr lang="ru-RU" sz="1400" dirty="0" smtClean="0"/>
              <a:t>Открыт </a:t>
            </a:r>
            <a:r>
              <a:rPr lang="ru-RU" sz="1400" dirty="0"/>
              <a:t>22 апреля 1986 г.</a:t>
            </a:r>
          </a:p>
          <a:p>
            <a:r>
              <a:rPr lang="ru-RU" sz="1400" dirty="0"/>
              <a:t>Экспозиция музея посвящена истории создания и становления алмазодобывающей промышленности, а также краеведению нашего региона. Основная задача – сохранение исторической памяти Алмазной провинции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Отдел </a:t>
            </a:r>
            <a:r>
              <a:rPr lang="ru-RU" sz="1400" dirty="0"/>
              <a:t>краеведения находится в культурно-историческом памятнике республиканского значения – первом плановом доме города Мирного по адресу: ул. Ойунского, д. 9.</a:t>
            </a:r>
          </a:p>
        </p:txBody>
      </p:sp>
      <p:pic>
        <p:nvPicPr>
          <p:cNvPr id="7170" name="Picture 2" descr="F:\FOTO\Мероприятия\123. ТУРИЗМ\Sakha Travel 2010\ПЕЧАТЬ1\4. Историко- производственный музей А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5" y="1196753"/>
            <a:ext cx="5552964" cy="370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8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868">
        <p14:ripple/>
      </p:transition>
    </mc:Choice>
    <mc:Fallback xmlns="">
      <p:transition spd="slow" advTm="6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Пройди </a:t>
            </a:r>
            <a:r>
              <a:rPr lang="ru-RU" sz="2800" b="1" dirty="0" smtClean="0"/>
              <a:t>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196753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Музей Кимберлитов имени </a:t>
            </a:r>
            <a:r>
              <a:rPr lang="ru-RU" sz="1400" b="1" i="1" dirty="0" smtClean="0"/>
              <a:t>Джемса </a:t>
            </a:r>
            <a:r>
              <a:rPr lang="ru-RU" sz="1400" b="1" i="1" dirty="0"/>
              <a:t>Ильича Саврасова</a:t>
            </a:r>
            <a:endParaRPr lang="ru-RU" sz="1400" dirty="0"/>
          </a:p>
          <a:p>
            <a:r>
              <a:rPr lang="ru-RU" sz="1400" dirty="0"/>
              <a:t>Музей  Кимберлитов организован в 1974 году при Ботуобуйинской геолого-разведочной  экспедиции. Всего на 120 витринах размещено около 6 тысяч экспонатов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/>
              <a:t>Музей Кимберлитов является визитной карточкой города Мирного, как единственный в мире музей кимберлитов, дает посетителям музея возможность узнать из чего извлекают алмазы и как образуются кимберлиты.</a:t>
            </a:r>
          </a:p>
          <a:p>
            <a:endParaRPr lang="ru-RU" sz="1400" dirty="0"/>
          </a:p>
        </p:txBody>
      </p:sp>
      <p:pic>
        <p:nvPicPr>
          <p:cNvPr id="8195" name="Picture 3" descr="M:\Информационный обмен\Николаев ДА\0. Туризм\Алмазный путь фото\5.2. Музей кимберлит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320480" cy="2880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08">
        <p14:ripple/>
      </p:transition>
    </mc:Choice>
    <mc:Fallback xmlns="">
      <p:transition spd="slow" advTm="6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92088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Пройди </a:t>
            </a:r>
            <a:r>
              <a:rPr lang="ru-RU" sz="2800" b="1" dirty="0" smtClean="0"/>
              <a:t>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980728"/>
            <a:ext cx="24482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Центр сортировки алмазов АК «АЛРОСА»</a:t>
            </a:r>
            <a:endParaRPr lang="ru-RU" sz="1400" dirty="0"/>
          </a:p>
          <a:p>
            <a:r>
              <a:rPr lang="ru-RU" sz="1400" dirty="0"/>
              <a:t>Центр сортировки алмазов образован 27 ноября 1990 г.</a:t>
            </a:r>
          </a:p>
          <a:p>
            <a:r>
              <a:rPr lang="ru-RU" sz="1400" dirty="0"/>
              <a:t> Центр сортировки алмазов (ЦСА) – это сложный сбалансированный механизм, включающий в себя различные участки производства и сервисного обслуживания.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10242" name="Picture 2" descr="M:\Информационный обмен\Николаев ДА\0. Туризм\Алмазный путь фото\6.Центр сортировки алмазов             АК АЛРОС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2" y="404664"/>
            <a:ext cx="3131428" cy="2728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FOTO\Мероприятия\123. ТУРИЗМ\Sakha Travel 2010\Алмазные картины\картины от ЦСА\DSC_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168352" cy="206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FOTO\Мероприятия\123. ТУРИЗМ\Sakha Travel 2010\Алмазные картины\ЦСА_для календаря\02Февраль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80133"/>
            <a:ext cx="2326796" cy="18603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23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355">
        <p14:ripple/>
      </p:transition>
    </mc:Choice>
    <mc:Fallback xmlns="">
      <p:transition spd="slow" advTm="10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Пройди </a:t>
            </a:r>
            <a:r>
              <a:rPr lang="ru-RU" sz="2800" b="1" dirty="0" smtClean="0"/>
              <a:t>свой «Алмазный путь»!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744488"/>
          </a:xfrm>
        </p:spPr>
        <p:txBody>
          <a:bodyPr>
            <a:normAutofit/>
          </a:bodyPr>
          <a:lstStyle/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Туристский маршрут </a:t>
            </a:r>
          </a:p>
          <a:p>
            <a:pPr lvl="8" algn="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«Алмазный путь»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Рисунок 2" descr="Z:\АЛМАЗНЫЙ ПУТ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6156"/>
            <a:ext cx="1584176" cy="10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348880"/>
            <a:ext cx="7920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Центр </a:t>
            </a:r>
            <a:r>
              <a:rPr lang="ru-RU" sz="1400" dirty="0"/>
              <a:t>сортировки алмазов в г. Мирном выполняет и определенную историческую миссию. Здесь хранится полная коллекция «исторических» алмазов, связанных с историей геолого-поисковых работ с целью открытия алмазоносных кимберлитовых трубок Якутии.</a:t>
            </a:r>
          </a:p>
          <a:p>
            <a:r>
              <a:rPr lang="ru-RU" sz="1400" dirty="0"/>
              <a:t>Центр также дает рекомендации горно-обогатительным комбинатам о корректировке технологии извлечения алмазов, об их сохранности, контролирует и оценивает результаты добычи каждого горно-обогатительного комбината АК «АЛРОСА». Именно ЦСА является приемщиком, оценщиком, экономическим контролером всего алмазного потока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1266" name="Picture 2" descr="F:\FOTO\Мероприятия\123. ТУРИЗМ\Sakha Travel 2010\Алмазные картины\ЦСА_для календаря\05Май_55лет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2" y="448990"/>
            <a:ext cx="2376264" cy="18998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FOTO\Мероприятия\123. ТУРИЗМ\Sakha Travel 2010\Алмазные картины\ЦСА_для календаря\06Июнь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88965"/>
            <a:ext cx="2520280" cy="2015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FOTO\Мероприятия\123. ТУРИЗМ\Sakha Travel 2010\Алмазные картины\ЦСА_для календаря\07Июль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78368"/>
            <a:ext cx="1860832" cy="1487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2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813">
        <p14:ripple/>
      </p:transition>
    </mc:Choice>
    <mc:Fallback xmlns="">
      <p:transition spd="slow" advTm="10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230</TotalTime>
  <Words>832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Открой свой «Алмазный путь»!</vt:lpstr>
      <vt:lpstr>Пройди свой «Алмазный путь»!</vt:lpstr>
      <vt:lpstr>Пройди свой «Алмазный путь»!</vt:lpstr>
      <vt:lpstr>Пройди свой «Алмазный путь»!</vt:lpstr>
      <vt:lpstr>Пройди свой «Алмазный путь»!</vt:lpstr>
      <vt:lpstr>Пройди свой «Алмазный путь»!</vt:lpstr>
      <vt:lpstr>Пройди свой «Алмазный путь»!</vt:lpstr>
      <vt:lpstr>Пройди свой «Алмазный путь»!</vt:lpstr>
      <vt:lpstr>Пройди свой «Алмазный путь»!</vt:lpstr>
      <vt:lpstr>Пройди свой «Алмазный путь»!</vt:lpstr>
      <vt:lpstr>Пройди свой «Алмазный путь»!</vt:lpstr>
      <vt:lpstr>Добро пожаловать  в «Алмазный путь»!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Открой свой «Алмазный путь»!</dc:title>
  <dc:creator>Николаев Дьулустан Агитович</dc:creator>
  <cp:lastModifiedBy>Николаев Дьулустан Агитович</cp:lastModifiedBy>
  <cp:revision>39</cp:revision>
  <dcterms:created xsi:type="dcterms:W3CDTF">2014-10-20T03:00:22Z</dcterms:created>
  <dcterms:modified xsi:type="dcterms:W3CDTF">2014-10-20T07:06:04Z</dcterms:modified>
</cp:coreProperties>
</file>