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618A8-E2A5-4539-A762-688D937A0484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9C440-1551-4632-8C32-CACD7D0FC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594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9C440-1551-4632-8C32-CACD7D0FC60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8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1FF2-994E-4F3E-AAF9-F40C8630C8E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10A6-77E3-404C-986E-4BD455A66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1FF2-994E-4F3E-AAF9-F40C8630C8E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10A6-77E3-404C-986E-4BD455A66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1FF2-994E-4F3E-AAF9-F40C8630C8E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10A6-77E3-404C-986E-4BD455A6607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1FF2-994E-4F3E-AAF9-F40C8630C8E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10A6-77E3-404C-986E-4BD455A6607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1FF2-994E-4F3E-AAF9-F40C8630C8E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10A6-77E3-404C-986E-4BD455A66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1FF2-994E-4F3E-AAF9-F40C8630C8E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10A6-77E3-404C-986E-4BD455A6607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1FF2-994E-4F3E-AAF9-F40C8630C8E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10A6-77E3-404C-986E-4BD455A66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1FF2-994E-4F3E-AAF9-F40C8630C8E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10A6-77E3-404C-986E-4BD455A66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1FF2-994E-4F3E-AAF9-F40C8630C8E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10A6-77E3-404C-986E-4BD455A66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1FF2-994E-4F3E-AAF9-F40C8630C8E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10A6-77E3-404C-986E-4BD455A6607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1FF2-994E-4F3E-AAF9-F40C8630C8E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10A6-77E3-404C-986E-4BD455A6607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67C1FF2-994E-4F3E-AAF9-F40C8630C8E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A2C10A6-77E3-404C-986E-4BD455A6607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venividi.ru/files/img/9416/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3762"/>
            <a:ext cx="9832812" cy="689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87624" y="4581128"/>
            <a:ext cx="7772400" cy="178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Нескучное путешествие из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Василевой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слободы в Чкаловск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616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Дмитрий\Desktop\Фотосессия в музее Чкалова\Новая папка\IMG_01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60791" y="0"/>
            <a:ext cx="10399355" cy="69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63689" y="6396335"/>
            <a:ext cx="73803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Экскурсия в мемориальном музее В.П. Чкалова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705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Дмитрий\Desktop\Фотосессия в музее Чкалова\Новая папка\IMG_01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2616" y="-75600"/>
            <a:ext cx="10399355" cy="69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63689" y="6396335"/>
            <a:ext cx="73803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Павильон-ангар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3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Дмитрий\Desktop\для сайта\_MG_037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24"/>
            <a:ext cx="9144000" cy="6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9" y="6396335"/>
            <a:ext cx="73803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 культуры им. В.П. Чкалова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869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РУССКИЕ КРЫЛЬЯ\Фото\26-07-2014 Фотосессия и день города\IMG_00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2576" y="15506"/>
            <a:ext cx="102878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9" y="6396335"/>
            <a:ext cx="73803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Музей скоростей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17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cs606926.vk.me/v606926484/71ff/Gzd_GS2NBkM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472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9" y="6396335"/>
            <a:ext cx="73803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Просмотр фильма «Скорость» в формате 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3D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66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Информация с жесткого диска\ЗАКАЧАТЬ\Лидия\Новая папка\Для 4 ноября\Новая папка\Изображения 46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0"/>
            <a:ext cx="6516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Презентация Бальзама\IMG_70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455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63689" y="6396335"/>
            <a:ext cx="73803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Дегустационные программы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0775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митрий\Pictures\20140618\Новая папка\IMG_0096_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45"/>
          <a:stretch/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9" y="6396335"/>
            <a:ext cx="73803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Пешеходный маршрут для туристов с теплоходов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97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митрий\Desktop\Фото для маршрута года\Дом купцов Р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0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9" y="6396335"/>
            <a:ext cx="73803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 купца Рукавишникова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01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0269727" cy="686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9" y="6396335"/>
            <a:ext cx="73803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Экспозиция музея купечества и ремесел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3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711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63689" y="6396335"/>
            <a:ext cx="73803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«Деревенский завтрак»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9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media.nn.ru/data/forum/images/2011-04/34639073-dsc000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86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9" y="6396335"/>
            <a:ext cx="73803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Выставочный зал ЗАО «Гипюр»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614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РУССКИЕ КРЫЛЬЯ\Фото\Фотографии\IMG_5478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-29477"/>
            <a:ext cx="10331213" cy="68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9" y="6396335"/>
            <a:ext cx="73803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 для туристов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206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Фото\Фото CANON EOS 550D\Фото-творчество\Для Иры\_MG_03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102853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9" y="6396335"/>
            <a:ext cx="73803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Музейный квартал «Русские крылья»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252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3.bp.blogspot.com/_2RxktEXK67Q/TGW5itb5iHI/AAAAAAAABSI/2whCz7UDoUU/s1600/DSC_54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9969" y="0"/>
            <a:ext cx="103224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9" y="6396335"/>
            <a:ext cx="73803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Мемориальный музей В.П. Чкалова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65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242</TotalTime>
  <Words>73</Words>
  <Application>Microsoft Office PowerPoint</Application>
  <PresentationFormat>Экран (4:3)</PresentationFormat>
  <Paragraphs>16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Нескучное путешествие из Василевой слободы в Чкаловск</dc:title>
  <dc:creator>Дмитрий</dc:creator>
  <cp:lastModifiedBy>Дмитрий</cp:lastModifiedBy>
  <cp:revision>12</cp:revision>
  <dcterms:created xsi:type="dcterms:W3CDTF">2014-10-19T11:10:08Z</dcterms:created>
  <dcterms:modified xsi:type="dcterms:W3CDTF">2014-10-19T15:12:24Z</dcterms:modified>
</cp:coreProperties>
</file>