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72" y="-1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68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7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09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75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1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6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1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7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0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56D54-D2BD-41E0-B5C6-2111810F62EE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6D257-0B9B-4643-8A73-2F971257F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2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3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660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r="12586"/>
          <a:stretch/>
        </p:blipFill>
        <p:spPr bwMode="auto">
          <a:xfrm>
            <a:off x="107505" y="0"/>
            <a:ext cx="9036495" cy="68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823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r="12672"/>
          <a:stretch/>
        </p:blipFill>
        <p:spPr bwMode="auto">
          <a:xfrm>
            <a:off x="0" y="-13017"/>
            <a:ext cx="9143999" cy="688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7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12545"/>
          <a:stretch/>
        </p:blipFill>
        <p:spPr bwMode="auto">
          <a:xfrm>
            <a:off x="1" y="-27384"/>
            <a:ext cx="9143999" cy="686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62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r="12637"/>
          <a:stretch/>
        </p:blipFill>
        <p:spPr bwMode="auto">
          <a:xfrm>
            <a:off x="107504" y="-1"/>
            <a:ext cx="9036496" cy="681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6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r="12818"/>
          <a:stretch/>
        </p:blipFill>
        <p:spPr bwMode="auto">
          <a:xfrm>
            <a:off x="-36512" y="0"/>
            <a:ext cx="9180512" cy="691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14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12727" b="3404"/>
          <a:stretch/>
        </p:blipFill>
        <p:spPr bwMode="auto">
          <a:xfrm>
            <a:off x="251519" y="1"/>
            <a:ext cx="8928993" cy="669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58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r="12535"/>
          <a:stretch/>
        </p:blipFill>
        <p:spPr bwMode="auto">
          <a:xfrm>
            <a:off x="163831" y="-1"/>
            <a:ext cx="8980168" cy="674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64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12759"/>
          <a:stretch/>
        </p:blipFill>
        <p:spPr bwMode="auto">
          <a:xfrm>
            <a:off x="53759" y="-14982"/>
            <a:ext cx="9090242" cy="687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47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12587"/>
          <a:stretch/>
        </p:blipFill>
        <p:spPr bwMode="auto">
          <a:xfrm>
            <a:off x="0" y="-4284"/>
            <a:ext cx="9145474" cy="689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26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r="12594"/>
          <a:stretch/>
        </p:blipFill>
        <p:spPr bwMode="auto">
          <a:xfrm>
            <a:off x="123008" y="0"/>
            <a:ext cx="9020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4921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</cp:revision>
  <dcterms:created xsi:type="dcterms:W3CDTF">2014-10-16T16:59:47Z</dcterms:created>
  <dcterms:modified xsi:type="dcterms:W3CDTF">2014-10-16T17:14:13Z</dcterms:modified>
</cp:coreProperties>
</file>