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A0CD-0395-4E8F-831C-2E98F455CC85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0370-0545-4C85-A723-4134265A9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Соловьева переправа</a:t>
            </a:r>
            <a:endParaRPr lang="ru-RU" sz="9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86454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Общественный музей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6867" name="Picture 2" descr="F:\DSCN0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4288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F:\DSCN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Ежегодно  в конце июля проводится  международный туристский фестиваль «Соловьева переправа»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67"/>
          <a:stretch>
            <a:fillRect/>
          </a:stretch>
        </p:blipFill>
        <p:spPr>
          <a:xfrm>
            <a:off x="714375" y="428625"/>
            <a:ext cx="7734300" cy="49291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643578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реконструкция сражения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Великой Отечественной войны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 b="4198"/>
          <a:stretch>
            <a:fillRect/>
          </a:stretch>
        </p:blipFill>
        <p:spPr bwMode="auto">
          <a:xfrm>
            <a:off x="571500" y="285750"/>
            <a:ext cx="79613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акция "Свеча памяти"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 b="4054"/>
          <a:stretch>
            <a:fillRect/>
          </a:stretch>
        </p:blipFill>
        <p:spPr bwMode="auto">
          <a:xfrm>
            <a:off x="500063" y="357188"/>
            <a:ext cx="81740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553450" cy="4937125"/>
          </a:xfrm>
        </p:spPr>
        <p:txBody>
          <a:bodyPr/>
          <a:lstStyle/>
          <a:p>
            <a:pPr marL="0" indent="354013"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МБУК «Историко-краеведческий музей» Администрации МО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Кардымовский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район» Смоленской области</a:t>
            </a:r>
          </a:p>
          <a:p>
            <a:pPr marL="0" indent="354013"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Директор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Кузовчикова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Галина Николаевна</a:t>
            </a:r>
          </a:p>
          <a:p>
            <a:pPr marL="0" indent="354013"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215850</a:t>
            </a:r>
          </a:p>
          <a:p>
            <a:pPr marL="0" indent="354013"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Смоленская область, п. Кардымово, ул. Красноармейская, д. 10</a:t>
            </a:r>
          </a:p>
          <a:p>
            <a:pPr marL="0" indent="354013"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8 (48167) 41374</a:t>
            </a:r>
          </a:p>
          <a:p>
            <a:pPr marL="0" indent="354013" algn="ctr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Krm-museum@rambler.ru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643578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Братская могила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5" name="Picture 5" descr="&amp;Pcy;&amp;acy;&amp;mcy;&amp;yacy;&amp;tcy;&amp;ncy;&amp;icy;&amp;kcy;&amp;icy; &amp;Pcy;&amp;ocy;&amp;gcy;&amp;icy;&amp;bcy;&amp;shcy;&amp;icy;&amp;mcy; &amp;zcy;&amp;acy; &amp;Rcy;&amp;ocy;&amp;dcy;&amp;icy;&amp;ncy;&amp;ucy; &amp;vcy;&amp;ocy;&amp;icy;&amp;n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620713"/>
            <a:ext cx="6143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3538" cy="16390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рам в честь иконы божьей матери «Взыскание погибших»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9" name="Picture 5" descr="http://cdn.smolcity.ru/upload/iblock/2b6/1dsc00314k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060575"/>
            <a:ext cx="53292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Поле памяти погибших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соловьевой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переправе</a:t>
            </a:r>
          </a:p>
        </p:txBody>
      </p:sp>
      <p:pic>
        <p:nvPicPr>
          <p:cNvPr id="30723" name="Picture 2" descr="F:\Поле памяти д. Соловьево\IMG_4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575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Памятный знак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реактивная установка «Катюша»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7" name="Picture 5" descr="&amp;Scy;&amp;mcy;&amp;ocy;&amp;lcy;&amp;iecy;&amp;ncy;&amp;scy;&amp;kcy;&amp;acy;&amp;yacy; &amp;ocy;&amp;bcy;&amp;lcy;&amp;acy;&amp;scy;&amp;tcy;&amp;softcy; &amp;Kcy;&amp;acy;&amp;rcy;&amp;dcy;&amp;ycy;&amp;mcy;&amp;ocy;&amp;vcy;&amp;scy;&amp;kcy;&amp;icy;&amp;jcy; &amp;rcy;&amp;acy;&amp;jcy;&amp;ocy;&amp;ncy; &amp;Scy;&amp;ocy;&amp;lcy;&amp;ocy;&amp;vcy;&amp;softcy;&amp;iecy;&amp;vcy;&amp;ocy; &amp;Vcy;&amp;iecy;&amp;lcy;&amp;icy;&amp;kcy;&amp;acy;&amp;yacy; &amp;Ocy;&amp;tcy;&amp;iecy;&amp;chcy;&amp;iecy;&amp;scy;&amp;tcy;&amp;vcy;&amp;iecy;&amp;ncy;&amp;ncy;&amp;acy;&amp;yacy; &amp;vcy;&amp;ocy;&amp;jcy;&amp;ncy;&amp;acy; &amp;Pcy;&amp;acy;&amp;mcy;&amp;yacy;&amp;tcy;&amp;ncy;&amp;icy;&amp;kcy; 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2" cstate="print"/>
          <a:srcRect l="3789"/>
          <a:stretch>
            <a:fillRect/>
          </a:stretch>
        </p:blipFill>
        <p:spPr bwMode="auto">
          <a:xfrm>
            <a:off x="1403350" y="1557338"/>
            <a:ext cx="64468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771" name="Picture 5" descr="&amp;Vcy; &amp;Scy;&amp;mcy;&amp;ocy;&amp;lcy;&amp;iecy;&amp;ncy;&amp;scy;&amp;kcy;&amp;ocy;&amp;jcy; &amp;ocy;&amp;bcy;&amp;lcy;&amp;acy;&amp;scy;&amp;tcy;&amp;icy; &amp;ocy;&amp;tcy;&amp;kcy;&amp;rcy;&amp;ycy;&amp;lcy;&amp;icy; &amp;pcy;&amp;acy;&amp;mcy;&amp;yacy;&amp;tcy;&amp;ncy;&amp;ycy;&amp;jcy; &amp;zcy;&amp;ncy;&amp;acy;&amp;kcy; &amp;kcy;&amp;ocy;&amp;mcy;&amp;iecy;&amp;ncy;&amp;dcy;&amp;acy;&amp;ncy;&amp;tcy;&amp;ucy; &amp;Scy;&amp;ocy;&amp;lcy;&amp;ocy;&amp;vcy;&amp;softcy;&amp;iecy;&amp;vcy;&amp;ocy;&amp;jcy; &amp;pcy;&amp;iecy;&amp;rcy;&amp;iecy;&amp;pcy;&amp;rcy;&amp;acy;&amp;vcy;&amp;ycy; SmolCity.ru - &amp;Scy;&amp;ocy;&amp;vcy;&amp;rcy;&amp;iecy;&amp;mcy;&amp;iecy;&amp;ncy;&amp;ncy;&amp;ycy;&amp;jcy; &amp;Scy;&amp;mcy;&amp;ocy;&amp;lcy;&amp;iecy;&amp;n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13" y="1557338"/>
            <a:ext cx="5413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Святой источник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честь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еоргия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обедоносца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5" name="Picture 2" descr="F:\DSC_0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213100"/>
            <a:ext cx="5095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&amp;Acy;&amp;lcy;&amp;iecy;&amp;kcy;&amp;scy;&amp;iecy;&amp;jcy; &amp;Ocy;&amp;scy;&amp;tcy;&amp;rcy;&amp;ocy;&amp;vcy;&amp;scy;&amp;kcy;&amp;icy;&amp;jcy;: &quot;&amp;Scy;&amp;ocy;&amp;lcy;&amp;ocy;&amp;vcy;&amp;softcy;&amp;iecy;&amp;vcy;&amp;acy; &amp;pcy;&amp;iecy;&amp;rcy;&amp;iecy;&amp;pcy;&amp;rcy;&amp;acy;&amp;vcy;&amp;acy; - &amp;ecy;&amp;tcy;&amp;ocy; &amp;ocy;&amp;dcy;&amp;ncy;&amp;ocy; &amp;icy;&amp;zcy; &amp;scy;&amp;acy;&amp;mcy;&amp;ycy;&amp;khcy; &amp;zcy;&amp;ncy;&amp;acy;&amp;chcy;&amp;icy;&amp;mcy;&amp;ycy;&amp;khcy; &amp;mcy;&amp;iecy;&amp;scy;&amp;tcy; &amp;vcy; &amp;icy;&amp;scy;&amp;tcy;&amp;ocy;&amp;rcy;&amp;icy;&amp;icy; &amp;Scy;&amp;mcy;&amp;ocy;&amp;lcy;&amp;iecy;&amp;ncy;&amp;shchcy;&amp;icy;&amp;ncy;&amp;ycy;&quot; - &amp;Vcy;&amp;lcy;&amp;acy;&amp;scy;&amp;tcy;&amp;softcy; &amp;Ocy; &amp;chcy;&amp;iocy;&amp;mcy; &amp;gcy;&amp;ocy;&amp;vcy;&amp;ocy;&amp;rcy;&amp;icy;&amp;tcy; &amp;Scy;&amp;mcy;&amp;ocy;&amp;lcy;&amp;iecy;&amp;ncy;&amp;s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4651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Купели при святом источнике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9" name="Picture 7" descr="&amp;Pcy;&amp;rcy;&amp;iecy;&amp;scy;&amp;scy;-&amp;scy;&amp;lcy;&amp;ucy;&amp;zhcy;&amp;bcy;&amp;acy; &amp;Acy;&amp;dcy;&amp;mcy;&amp;icy;&amp;ncy;&amp;icy;&amp;scy;&amp;tcy;&amp;rcy;&amp;acy;&amp;tscy;&amp;icy;&amp;icy; &amp;Scy;&amp;mcy;&amp;ocy;&amp;lcy;&amp;iecy;&amp;ncy;&amp;scy;&amp;kcy;&amp;ocy;&amp;jcy; &amp;ocy;&amp;bcy;&amp;lcy;&amp;acy;&amp;scy;&amp;tcy;&amp;icy; - 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1484313"/>
            <a:ext cx="6489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Памятный знак «плот»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5843" name="Picture 2" descr="F:\Памятники д. Соловьево\Плот Д. Соловь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67627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&amp;Scy;&amp;mcy;&amp;ocy;&amp;lcy;&amp;iecy;&amp;ncy;&amp;scy;&amp;kcy;&amp;icy;&amp;iecy; &amp;ncy;&amp;ocy;&amp;vcy;&amp;ocy;&amp;scy;&amp;tcy;&amp;icy;: &amp;pcy;&amp;ocy;&amp;lcy;&amp;icy;&amp;tcy;&amp;icy;&amp;kcy;&amp;acy;, &amp;ecy;&amp;kcy;&amp;ocy;&amp;ncy;&amp;ocy;&amp;mcy;&amp;icy;&amp;kcy;&amp;acy;, &amp;kcy;&amp;ucy;&amp;lcy;&amp;softcy;&amp;tcy;&amp;ucy;&amp;rcy;&amp;acy;, &amp;scy;&amp;pcy;&amp;ocy;&amp;rcy;&amp;tcy;, &amp;pcy;&amp;rcy;&amp;ocy;&amp;icy;&amp;scy;&amp;shcy;&amp;iecy;&amp;scy;&amp;tcy;&amp;vcy;&amp;icy;&amp;yacy;."/>
          <p:cNvPicPr>
            <a:picLocks noChangeAspect="1" noChangeArrowheads="1"/>
          </p:cNvPicPr>
          <p:nvPr/>
        </p:nvPicPr>
        <p:blipFill>
          <a:blip r:embed="rId3" cstate="print"/>
          <a:srcRect t="37268"/>
          <a:stretch>
            <a:fillRect/>
          </a:stretch>
        </p:blipFill>
        <p:spPr bwMode="auto">
          <a:xfrm>
            <a:off x="5795963" y="1340768"/>
            <a:ext cx="33480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Соловьева переправа</vt:lpstr>
      <vt:lpstr>Братская могила</vt:lpstr>
      <vt:lpstr> Храм в честь иконы божьей матери «Взыскание погибших»</vt:lpstr>
      <vt:lpstr>Поле памяти погибших  на соловьевой переправе</vt:lpstr>
      <vt:lpstr>Памятный знак  реактивная установка «Катюша»</vt:lpstr>
      <vt:lpstr>Слайд 6</vt:lpstr>
      <vt:lpstr>Святой источник  в честь Георгия Победоносца</vt:lpstr>
      <vt:lpstr>Купели при святом источнике</vt:lpstr>
      <vt:lpstr>Памятный знак «плот»</vt:lpstr>
      <vt:lpstr>Общественный музей </vt:lpstr>
      <vt:lpstr>Ежегодно  в конце июля проводится  международный туристский фестиваль «Соловьева переправа»</vt:lpstr>
      <vt:lpstr>реконструкция сражения  Великой Отечественной войны</vt:lpstr>
      <vt:lpstr>акция "Свеча памяти"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Соловьева переправа</dc:title>
  <dc:creator>user</dc:creator>
  <cp:lastModifiedBy>User</cp:lastModifiedBy>
  <cp:revision>3</cp:revision>
  <dcterms:created xsi:type="dcterms:W3CDTF">2014-08-12T08:05:44Z</dcterms:created>
  <dcterms:modified xsi:type="dcterms:W3CDTF">2014-08-26T07:48:35Z</dcterms:modified>
</cp:coreProperties>
</file>