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18"/>
  </p:notesMasterIdLst>
  <p:sldIdLst>
    <p:sldId id="311" r:id="rId2"/>
    <p:sldId id="298" r:id="rId3"/>
    <p:sldId id="266" r:id="rId4"/>
    <p:sldId id="270" r:id="rId5"/>
    <p:sldId id="271" r:id="rId6"/>
    <p:sldId id="272" r:id="rId7"/>
    <p:sldId id="302" r:id="rId8"/>
    <p:sldId id="304" r:id="rId9"/>
    <p:sldId id="274" r:id="rId10"/>
    <p:sldId id="273" r:id="rId11"/>
    <p:sldId id="313" r:id="rId12"/>
    <p:sldId id="281" r:id="rId13"/>
    <p:sldId id="294" r:id="rId14"/>
    <p:sldId id="312" r:id="rId15"/>
    <p:sldId id="314" r:id="rId16"/>
    <p:sldId id="31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000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3" autoAdjust="0"/>
    <p:restoredTop sz="98177" autoAdjust="0"/>
  </p:normalViewPr>
  <p:slideViewPr>
    <p:cSldViewPr>
      <p:cViewPr>
        <p:scale>
          <a:sx n="78" d="100"/>
          <a:sy n="78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28D4B8-2710-419D-9BFF-63FBD887D372}" type="datetimeFigureOut">
              <a:rPr lang="ru-RU"/>
              <a:pPr>
                <a:defRPr/>
              </a:pPr>
              <a:t>23.10.2014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6E3900-5B7C-42A1-916A-FA4BA7489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6874-1819-4AA6-A196-D7AFBED9FB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9EB0-4DBC-412B-BC56-9AFD982949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FDF1C-9141-4ABD-B134-C28934799B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A061F-179C-4E53-AF2E-AC41F2FD24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0F0C309-FFD1-45A8-9B73-480CDEFC42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06686-7773-46EF-87C0-6FB105DE4B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A0C3D-38AF-4DC3-B218-6EDFE33128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A3B2C-05FF-4105-8D9E-AF58B4BF79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6FC25-8C44-4987-92F0-2EB802FA39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C9C91-A533-4FCD-B4E8-83171B361B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77CC1-AE33-4686-8F7C-93ED2663A9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EECDADE-1AE4-43D4-94E8-4FB7386DB5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571636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200" i="1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100" dirty="0" smtClean="0">
                <a:solidFill>
                  <a:srgbClr val="800000"/>
                </a:solidFill>
                <a:effectLst/>
                <a:latin typeface="+mn-lt"/>
              </a:rPr>
              <a:t>Международный фестиваль этнического                              костюма «Подиум ЭТНО. Содружество»</a:t>
            </a:r>
            <a:r>
              <a:rPr lang="ru-RU" sz="3200" i="1" dirty="0" smtClean="0">
                <a:solidFill>
                  <a:srgbClr val="800000"/>
                </a:solidFill>
                <a:effectLst/>
                <a:latin typeface="+mn-lt"/>
              </a:rPr>
              <a:t/>
            </a:r>
            <a:br>
              <a:rPr lang="ru-RU" sz="3200" i="1" dirty="0" smtClean="0">
                <a:solidFill>
                  <a:srgbClr val="800000"/>
                </a:solidFill>
                <a:effectLst/>
                <a:latin typeface="+mn-lt"/>
              </a:rPr>
            </a:br>
            <a:r>
              <a:rPr lang="ru-RU" sz="2200" dirty="0" smtClean="0">
                <a:solidFill>
                  <a:srgbClr val="800000"/>
                </a:solidFill>
                <a:effectLst/>
                <a:latin typeface="+mn-lt"/>
              </a:rPr>
              <a:t>Иркутская область, Остров </a:t>
            </a:r>
            <a:r>
              <a:rPr lang="ru-RU" sz="2200" dirty="0" err="1" smtClean="0">
                <a:solidFill>
                  <a:srgbClr val="800000"/>
                </a:solidFill>
                <a:effectLst/>
                <a:latin typeface="+mn-lt"/>
              </a:rPr>
              <a:t>Ольхон</a:t>
            </a:r>
            <a:r>
              <a:rPr lang="ru-RU" sz="2200" dirty="0" smtClean="0">
                <a:solidFill>
                  <a:srgbClr val="800000"/>
                </a:solidFill>
                <a:effectLst/>
                <a:latin typeface="+mn-lt"/>
              </a:rPr>
              <a:t>, гостиничный комплекс                                       «</a:t>
            </a:r>
            <a:r>
              <a:rPr lang="ru-RU" sz="2200" dirty="0" err="1" smtClean="0">
                <a:solidFill>
                  <a:srgbClr val="800000"/>
                </a:solidFill>
                <a:effectLst/>
                <a:latin typeface="+mn-lt"/>
              </a:rPr>
              <a:t>Байкалов</a:t>
            </a:r>
            <a:r>
              <a:rPr lang="ru-RU" sz="2200" dirty="0" smtClean="0">
                <a:solidFill>
                  <a:srgbClr val="800000"/>
                </a:solidFill>
                <a:effectLst/>
                <a:latin typeface="+mn-lt"/>
              </a:rPr>
              <a:t> острог»  (20 – 27 июля 2015 года)</a:t>
            </a:r>
            <a:r>
              <a:rPr lang="ru-RU" sz="2200" b="0" dirty="0" smtClean="0">
                <a:solidFill>
                  <a:srgbClr val="800000"/>
                </a:solidFill>
                <a:effectLst/>
                <a:latin typeface="+mn-lt"/>
              </a:rPr>
              <a:t/>
            </a:r>
            <a:br>
              <a:rPr lang="ru-RU" sz="2200" b="0" dirty="0" smtClean="0">
                <a:solidFill>
                  <a:srgbClr val="800000"/>
                </a:solidFill>
                <a:effectLst/>
                <a:latin typeface="+mn-lt"/>
              </a:rPr>
            </a:br>
            <a:endParaRPr lang="ru-RU" sz="2200" b="0" dirty="0">
              <a:solidFill>
                <a:srgbClr val="800000"/>
              </a:solidFill>
              <a:effectLst/>
              <a:latin typeface="+mn-lt"/>
            </a:endParaRPr>
          </a:p>
        </p:txBody>
      </p:sp>
      <p:pic>
        <p:nvPicPr>
          <p:cNvPr id="58371" name="Picture 3" descr="C:\Documents and Settings\Roza_Mihailovna\Рабочий стол\10447112_803365219703582_115584400519198546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4500562" cy="4929198"/>
          </a:xfrm>
          <a:prstGeom prst="rect">
            <a:avLst/>
          </a:prstGeom>
          <a:noFill/>
        </p:spPr>
      </p:pic>
      <p:pic>
        <p:nvPicPr>
          <p:cNvPr id="8" name="Picture 2" descr="C:\Documents and Settings\Roza_Mihailovna\Рабочий стол\10475521_803362219703882_217211960323310589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928802"/>
            <a:ext cx="3286148" cy="4929198"/>
          </a:xfrm>
          <a:prstGeom prst="rect">
            <a:avLst/>
          </a:prstGeom>
          <a:noFill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8802"/>
            <a:ext cx="321467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 descr="C:\Documents and Settings\Roza_Mihailovna\Рабочий стол\PodiumETNO.jpg 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928802"/>
            <a:ext cx="1071538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215064" cy="15001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КАЗАХСТАН</a:t>
            </a:r>
            <a:endParaRPr lang="ru-RU" sz="2800" dirty="0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Documents and Settings\Roza_Mihailovna\Рабочий стол\10403410_803528043020633_327737550189593406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57256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+mn-lt"/>
              </a:rPr>
              <a:t>Республика Саха (Якутия)</a:t>
            </a:r>
            <a:endParaRPr lang="ru-RU" sz="2800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71543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4801"/>
            <a:ext cx="8215064" cy="76674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Красота спасет мир. Увлеченные зрители.</a:t>
            </a:r>
            <a:endParaRPr lang="ru-RU" sz="2800" dirty="0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F:\Портфель\АРХИВ\ПОДИУМ ЭТНО\ПОДИУМ 2012\Новиков\2012.11.08 -- Подиум Этно - дефиле в Мариотте\2012.11.08-20.06.43--NOV_9636-098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479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КИТАЙ. Автономный район Внутренняя Монголия</a:t>
            </a:r>
            <a:endParaRPr lang="ru-RU" sz="2400" dirty="0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Z:\Роза Михайловна\От Оли\IMG_7250_новый разм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814393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effectLst/>
                <a:latin typeface="+mn-lt"/>
              </a:rPr>
              <a:t>Подиум ЭТНО на Байкале. 25 – 29 июля 2014 г.</a:t>
            </a:r>
            <a:endParaRPr lang="ru-RU" sz="2400" dirty="0">
              <a:solidFill>
                <a:srgbClr val="800000"/>
              </a:solidFill>
              <a:effectLst/>
              <a:latin typeface="+mn-lt"/>
            </a:endParaRPr>
          </a:p>
        </p:txBody>
      </p:sp>
      <p:pic>
        <p:nvPicPr>
          <p:cNvPr id="59396" name="Picture 4" descr="C:\Documents and Settings\Roza_Mihailovna\Рабочий стол\10403410_803528043020633_32773755018959340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714728"/>
            <a:ext cx="4857752" cy="3143272"/>
          </a:xfrm>
          <a:prstGeom prst="rect">
            <a:avLst/>
          </a:prstGeom>
          <a:noFill/>
        </p:spPr>
      </p:pic>
      <p:pic>
        <p:nvPicPr>
          <p:cNvPr id="59397" name="Picture 5" descr="C:\Documents and Settings\Roza_Mihailovna\Рабочий стол\10411235_803362023037235_353216718702637993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4786314" cy="3143272"/>
          </a:xfrm>
          <a:prstGeom prst="rect">
            <a:avLst/>
          </a:prstGeom>
          <a:noFill/>
        </p:spPr>
      </p:pic>
      <p:pic>
        <p:nvPicPr>
          <p:cNvPr id="10" name="Picture 3" descr="C:\Documents and Settings\Roza_Mihailovna\Рабочий стол\10523961_803525793020858_6438892558911632374_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857232"/>
            <a:ext cx="4357686" cy="3071810"/>
          </a:xfrm>
          <a:prstGeom prst="rect">
            <a:avLst/>
          </a:prstGeom>
          <a:noFill/>
        </p:spPr>
      </p:pic>
      <p:pic>
        <p:nvPicPr>
          <p:cNvPr id="59398" name="Picture 6" descr="C:\Documents and Settings\Roza_Mihailovna\Рабочий стол\IMG_9021_новый разм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04"/>
            <a:ext cx="450056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4" name="Picture 4" descr="C:\Documents and Settings\Roza_Mihailovna\Рабочий стол\IMG_9021_новый 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357586"/>
          </a:xfrm>
          <a:prstGeom prst="rect">
            <a:avLst/>
          </a:prstGeom>
          <a:noFill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357562"/>
            <a:ext cx="221457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7" name="Picture 7" descr="C:\Documents and Settings\Roza_Mihailovna\Рабочий стол\IMG_8613_новый разм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2"/>
            <a:ext cx="2000232" cy="3500438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 flipV="1">
            <a:off x="457200" y="6309360"/>
            <a:ext cx="8229600" cy="1120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500438"/>
            <a:ext cx="500062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428868"/>
            <a:ext cx="1962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6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715436" cy="141277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Фестиваль, объединяющий народы, культуры.               Праздник традиций и обычаев</a:t>
            </a:r>
            <a:r>
              <a:rPr lang="en-US" sz="2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народов мира. </a:t>
            </a:r>
            <a:endParaRPr lang="ru-RU" sz="2400" dirty="0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84784"/>
            <a:ext cx="8211794" cy="51589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043" name="Picture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14422"/>
            <a:ext cx="15001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44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17144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45" name="Picture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214422"/>
            <a:ext cx="192882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8" descr="C:\Documents and Settings\Roza_Mihailovna\Рабочий стол\IMG_8521_новый разм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1714480" cy="2571744"/>
          </a:xfrm>
          <a:prstGeom prst="rect">
            <a:avLst/>
          </a:prstGeom>
          <a:noFill/>
        </p:spPr>
      </p:pic>
      <p:pic>
        <p:nvPicPr>
          <p:cNvPr id="73" name="Picture 9" descr="C:\Documents and Settings\Roza_Mihailovna\Рабочий стол\IMG_8453_новый разме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929066"/>
            <a:ext cx="1857388" cy="2928934"/>
          </a:xfrm>
          <a:prstGeom prst="rect">
            <a:avLst/>
          </a:prstGeom>
          <a:noFill/>
        </p:spPr>
      </p:pic>
      <p:pic>
        <p:nvPicPr>
          <p:cNvPr id="42046" name="Picture 62" descr="C:\Documents and Settings\Roza_Mihailovna\Рабочий стол\IMG_8480_новый разме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1214422"/>
            <a:ext cx="1928826" cy="3071834"/>
          </a:xfrm>
          <a:prstGeom prst="rect">
            <a:avLst/>
          </a:prstGeom>
          <a:noFill/>
        </p:spPr>
      </p:pic>
      <p:pic>
        <p:nvPicPr>
          <p:cNvPr id="42047" name="Picture 63" descr="C:\Documents and Settings\Roza_Mihailovna\Рабочий стол\IMG_8568_новый разме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298" y="1214422"/>
            <a:ext cx="2071702" cy="3500462"/>
          </a:xfrm>
          <a:prstGeom prst="rect">
            <a:avLst/>
          </a:prstGeom>
          <a:noFill/>
        </p:spPr>
      </p:pic>
      <p:pic>
        <p:nvPicPr>
          <p:cNvPr id="42048" name="Picture 64" descr="C:\Documents and Settings\Roza_Mihailovna\Рабочий стол\IMG_7252_новый разме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4143380"/>
            <a:ext cx="1662115" cy="2714620"/>
          </a:xfrm>
          <a:prstGeom prst="rect">
            <a:avLst/>
          </a:prstGeom>
          <a:noFill/>
        </p:spPr>
      </p:pic>
      <p:pic>
        <p:nvPicPr>
          <p:cNvPr id="42049" name="Picture 65" descr="C:\Documents and Settings\Roza_Mihailovna\Рабочий стол\IMG_6974_новый разме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4143380"/>
            <a:ext cx="1785950" cy="2714620"/>
          </a:xfrm>
          <a:prstGeom prst="rect">
            <a:avLst/>
          </a:prstGeom>
          <a:noFill/>
        </p:spPr>
      </p:pic>
      <p:pic>
        <p:nvPicPr>
          <p:cNvPr id="42052" name="Picture 68" descr="C:\Documents and Settings\Roza_Mihailovna\Рабочий стол\IMG_7250_новый размер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4695819"/>
            <a:ext cx="2500298" cy="216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7032" cy="14127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Иркутская область «Прикосновение к истокам. Русский народный костюм».</a:t>
            </a:r>
            <a:endParaRPr lang="ru-RU" sz="2400" dirty="0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 descr="F:\Портфель\АРХИВ\ПОДИУМ ЭТНО\ФОТО Подиум ЭТНО 12.11.2010\Коллекция Л. Мельниковой ПРИКОСНОВЕНИЕ К РОДНИКАМ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214422"/>
            <a:ext cx="864399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215064" cy="107154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Иркутская область. Байкальская история.</a:t>
            </a:r>
            <a:endParaRPr lang="ru-RU" sz="2400" dirty="0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F:\Портфель\АРХИВ\ПОДИУМ ЭТНО\ФОТО Подиум ЭТНО 12.11.2010\Коллекция А. Алсаткиной БАЙКАЛЬСКАЯ ИСТОРИЯ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5786478" cy="450057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457200" y="6309360"/>
            <a:ext cx="8229600" cy="485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Picture 2" descr="F:\Портфель\АРХИВ\ПОДИУМ ЭТНО\ФОТО Подиум ЭТНО 12.11.2010\Коллекция Е.Дриевской КОЛЕСО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2571768" cy="450057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428736"/>
            <a:ext cx="2285984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736"/>
            <a:ext cx="242886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2574440" y="6500834"/>
            <a:ext cx="10072640" cy="92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2574440" y="6393671"/>
            <a:ext cx="10072640" cy="92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788622" y="1643050"/>
            <a:ext cx="10072640" cy="92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9040" cy="88290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Республика Алтай «Мифы древнего Алтая».</a:t>
            </a:r>
            <a:endParaRPr lang="ru-RU" sz="2400" b="0" dirty="0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Портфель\АРХИВ\ПОДИУМ ЭТНО\ФОТО Подиум ЭТНО 12.11.2010\Коллекция Т.Бабрашевой МИФЫ ДРЕВНЕГО АЛТАЯ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643998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04801"/>
            <a:ext cx="9001156" cy="83818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Монголия «Традиция и современность».</a:t>
            </a:r>
            <a:endParaRPr lang="ru-RU" sz="2400" dirty="0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Портфель\АРХИВ\ПОДИУМ ЭТНО\ФОТО Подиум ЭТНО 12.11.2010\Дом моды «Shilmel Zagvar»  г. Улан-Батор, Монголия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142984"/>
            <a:ext cx="8572560" cy="5137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9639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800000"/>
                </a:solidFill>
                <a:effectLst/>
                <a:latin typeface="+mn-lt"/>
                <a:cs typeface="Times New Roman" pitchFamily="18" charset="0"/>
              </a:rPr>
              <a:t>Республика Хакасия. </a:t>
            </a:r>
            <a:r>
              <a:rPr lang="ru-RU" sz="2400" dirty="0" smtClean="0">
                <a:solidFill>
                  <a:srgbClr val="800000"/>
                </a:solidFill>
                <a:effectLst/>
                <a:latin typeface="+mn-lt"/>
              </a:rPr>
              <a:t>Коллекция «Возрождение».</a:t>
            </a:r>
            <a:endParaRPr lang="ru-RU" sz="2400" dirty="0">
              <a:solidFill>
                <a:srgbClr val="800000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 descr="C:\Documents and Settings\а\Рабочий стол\мама\Этно-подиум 2011\для интернета без лейблов\rubur\_MG_5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1071546"/>
            <a:ext cx="878687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4801"/>
            <a:ext cx="8496944" cy="110797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800000"/>
                </a:solidFill>
                <a:effectLst/>
                <a:latin typeface="+mn-lt"/>
              </a:rPr>
              <a:t>Колледж русской культуры им. А. С. Знаменского г. Сургут  Ханты-Мансийский автономный округ – </a:t>
            </a:r>
            <a:r>
              <a:rPr lang="ru-RU" sz="2400" dirty="0" err="1" smtClean="0">
                <a:solidFill>
                  <a:srgbClr val="800000"/>
                </a:solidFill>
                <a:effectLst/>
                <a:latin typeface="+mn-lt"/>
              </a:rPr>
              <a:t>Югра</a:t>
            </a:r>
            <a:r>
              <a:rPr lang="ru-RU" sz="2400" dirty="0" smtClean="0">
                <a:solidFill>
                  <a:srgbClr val="800000"/>
                </a:solidFill>
                <a:effectLst/>
                <a:latin typeface="+mn-lt"/>
              </a:rPr>
              <a:t>.</a:t>
            </a:r>
            <a:endParaRPr lang="ru-RU" sz="2400" dirty="0">
              <a:solidFill>
                <a:srgbClr val="800000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5122" name="Picture 2" descr="C:\Documents and Settings\а\Рабочий стол\мама\Этно-подиум 2011\для интернета без лейблов\_MG_5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025775" cy="4824536"/>
          </a:xfrm>
          <a:prstGeom prst="rect">
            <a:avLst/>
          </a:prstGeom>
          <a:noFill/>
        </p:spPr>
      </p:pic>
      <p:pic>
        <p:nvPicPr>
          <p:cNvPr id="5123" name="Picture 3" descr="C:\Documents and Settings\а\Рабочий стол\мама\Этно-подиум 2011\для интернета без лейблов\_MG_4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2880320" cy="4824536"/>
          </a:xfrm>
          <a:prstGeom prst="rect">
            <a:avLst/>
          </a:prstGeom>
          <a:noFill/>
        </p:spPr>
      </p:pic>
      <p:pic>
        <p:nvPicPr>
          <p:cNvPr id="5124" name="Picture 4" descr="C:\Documents and Settings\а\Рабочий стол\мама\Этно-подиум 2011\для интернета без лейблов\_MG_5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88032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2873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Республика Бурятия. Традиции и современность.</a:t>
            </a:r>
            <a:br>
              <a:rPr lang="ru-RU" sz="2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071546"/>
            <a:ext cx="314327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285748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E:\Рабочий стол\ПЭ - 2013\z_757212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71546"/>
            <a:ext cx="3357554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1618</TotalTime>
  <Words>114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Международный фестиваль этнического                              костюма «Подиум ЭТНО. Содружество» Иркутская область, Остров Ольхон, гостиничный комплекс                                       «Байкалов острог»  (20 – 27 июля 2015 года) </vt:lpstr>
      <vt:lpstr>Фестиваль, объединяющий народы, культуры.               Праздник традиций и обычаев народов мира. </vt:lpstr>
      <vt:lpstr>Иркутская область «Прикосновение к истокам. Русский народный костюм».</vt:lpstr>
      <vt:lpstr> Иркутская область. Байкальская история.</vt:lpstr>
      <vt:lpstr>Республика Алтай «Мифы древнего Алтая».</vt:lpstr>
      <vt:lpstr>Монголия «Традиция и современность».</vt:lpstr>
      <vt:lpstr>Республика Хакасия. Коллекция «Возрождение».</vt:lpstr>
      <vt:lpstr>Колледж русской культуры им. А. С. Знаменского г. Сургут  Ханты-Мансийский автономный округ – Югра.</vt:lpstr>
      <vt:lpstr>Республика Бурятия. Традиции и современность. </vt:lpstr>
      <vt:lpstr>КАЗАХСТАН</vt:lpstr>
      <vt:lpstr>Республика Саха (Якутия)</vt:lpstr>
      <vt:lpstr>Красота спасет мир. Увлеченные зрители.</vt:lpstr>
      <vt:lpstr>КИТАЙ. Автономный район Внутренняя Монголия</vt:lpstr>
      <vt:lpstr>Подиум ЭТНО на Байкале. 25 – 29 июля 2014 г.</vt:lpstr>
      <vt:lpstr>Слайд 15</vt:lpstr>
      <vt:lpstr>Спасибо за внимание!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Иркутское областное государственное бюджетное учреждение культуры «Центр культуры коренных народов Прибайкалья»  Международный фестиваль-конкурс этнического костюма «Подиум ЭТНО. Содружество»</dc:title>
  <dc:creator>Admin</dc:creator>
  <cp:lastModifiedBy>=)</cp:lastModifiedBy>
  <cp:revision>157</cp:revision>
  <dcterms:created xsi:type="dcterms:W3CDTF">2011-12-13T05:15:08Z</dcterms:created>
  <dcterms:modified xsi:type="dcterms:W3CDTF">2014-10-22T17:57:10Z</dcterms:modified>
</cp:coreProperties>
</file>