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6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5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7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8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5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6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4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8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55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0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2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44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F90EC-23B4-4CD2-BDF0-64DF65BBFBBC}" type="datetimeFigureOut">
              <a:rPr lang="ru-RU" smtClean="0"/>
              <a:t>17.10.2014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DE20FB-6D62-47A5-BACE-5D19A4D0E8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6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65299"/>
            <a:ext cx="9144000" cy="1744663"/>
          </a:xfrm>
        </p:spPr>
        <p:txBody>
          <a:bodyPr/>
          <a:lstStyle/>
          <a:p>
            <a:r>
              <a:rPr lang="ru-RU" dirty="0" smtClean="0"/>
              <a:t>Сафари на собачьих упряжках «Школа каюра» в Якутии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2546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Эколого-этнографический комплекс «Чочур Муран»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ООО «Арктик трэвел»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4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 каюра </a:t>
            </a:r>
            <a:endParaRPr lang="ru-RU" dirty="0"/>
          </a:p>
        </p:txBody>
      </p:sp>
      <p:pic>
        <p:nvPicPr>
          <p:cNvPr id="9" name="School of Kaur 03.03.20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" y="1258694"/>
            <a:ext cx="8318500" cy="4783332"/>
          </a:xfrm>
        </p:spPr>
      </p:pic>
    </p:spTree>
    <p:extLst>
      <p:ext uri="{BB962C8B-B14F-4D97-AF65-F5344CB8AC3E}">
        <p14:creationId xmlns:p14="http://schemas.microsoft.com/office/powerpoint/2010/main" val="115517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Продолжительность: 8 дней </a:t>
            </a:r>
            <a:br>
              <a:rPr lang="ru-RU" dirty="0"/>
            </a:br>
            <a:r>
              <a:rPr lang="ru-RU" dirty="0"/>
              <a:t>Число туристов в одной группе: до 5 чел.</a:t>
            </a:r>
            <a:br>
              <a:rPr lang="ru-RU" dirty="0"/>
            </a:br>
            <a:r>
              <a:rPr lang="ru-RU" dirty="0"/>
              <a:t>Период похода: с ноября по конец марта</a:t>
            </a:r>
            <a:br>
              <a:rPr lang="ru-RU" dirty="0"/>
            </a:br>
            <a:r>
              <a:rPr lang="ru-RU" dirty="0" smtClean="0"/>
              <a:t>Проживание в мини-гостинице «</a:t>
            </a:r>
            <a:r>
              <a:rPr lang="ru-RU" dirty="0" err="1" smtClean="0"/>
              <a:t>Амбарчик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9829"/>
            <a:ext cx="4184650" cy="2782955"/>
          </a:xfrm>
        </p:spPr>
      </p:pic>
    </p:spTree>
    <p:extLst>
      <p:ext uri="{BB962C8B-B14F-4D97-AF65-F5344CB8AC3E}">
        <p14:creationId xmlns:p14="http://schemas.microsoft.com/office/powerpoint/2010/main" val="190501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Обряд «</a:t>
            </a:r>
            <a:r>
              <a:rPr lang="ru-RU" dirty="0" err="1"/>
              <a:t>Алгыс</a:t>
            </a:r>
            <a:r>
              <a:rPr lang="ru-RU" dirty="0"/>
              <a:t>» (проводит обряд </a:t>
            </a:r>
            <a:r>
              <a:rPr lang="ru-RU" dirty="0" err="1"/>
              <a:t>алгысчыт</a:t>
            </a:r>
            <a:r>
              <a:rPr lang="ru-RU" dirty="0"/>
              <a:t> –  заклинатель добрых сил, просит у духов огня благословления, удачи в делах, счастья, освящение амулетов с якутской лайкой, кормление духов огня).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2" y="3205758"/>
            <a:ext cx="4184650" cy="313848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6" y="3205758"/>
            <a:ext cx="4183062" cy="3137296"/>
          </a:xfrm>
        </p:spPr>
      </p:pic>
    </p:spTree>
    <p:extLst>
      <p:ext uri="{BB962C8B-B14F-4D97-AF65-F5344CB8AC3E}">
        <p14:creationId xmlns:p14="http://schemas.microsoft.com/office/powerpoint/2010/main" val="307014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Практический курс: Участие в подготовке упряжек к поездке. Инструктаж по управлению собачьей упряжкой. Выезд на озеро </a:t>
            </a:r>
            <a:r>
              <a:rPr lang="ru-RU" sz="1800" dirty="0" err="1"/>
              <a:t>Ытык</a:t>
            </a:r>
            <a:r>
              <a:rPr lang="ru-RU" sz="1800" dirty="0"/>
              <a:t> </a:t>
            </a:r>
            <a:r>
              <a:rPr lang="ru-RU" sz="1800" dirty="0" err="1"/>
              <a:t>Кюёль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>- Отправление на собаках через озеро </a:t>
            </a:r>
            <a:r>
              <a:rPr lang="ru-RU" sz="1800" dirty="0" err="1"/>
              <a:t>Ытык-Кюёль</a:t>
            </a:r>
            <a:r>
              <a:rPr lang="ru-RU" sz="1800" dirty="0"/>
              <a:t>  на сопки к Шаман – дереву. Якутский обряд – поднесение даров Шаман – дереву. 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2160588"/>
            <a:ext cx="2587624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38" y="2160588"/>
            <a:ext cx="2587624" cy="3881437"/>
          </a:xfrm>
        </p:spPr>
      </p:pic>
    </p:spTree>
    <p:extLst>
      <p:ext uri="{BB962C8B-B14F-4D97-AF65-F5344CB8AC3E}">
        <p14:creationId xmlns:p14="http://schemas.microsoft.com/office/powerpoint/2010/main" val="1877656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Посещение Царства Вечной Мерзлоты, приветствие Чысхаана (Хранитель Холода).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2160588"/>
            <a:ext cx="2587624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06" y="2160588"/>
            <a:ext cx="2588888" cy="3881437"/>
          </a:xfrm>
        </p:spPr>
      </p:pic>
    </p:spTree>
    <p:extLst>
      <p:ext uri="{BB962C8B-B14F-4D97-AF65-F5344CB8AC3E}">
        <p14:creationId xmlns:p14="http://schemas.microsoft.com/office/powerpoint/2010/main" val="1328805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Маршрут с ночевкой: Кордон лесника</a:t>
            </a:r>
            <a:br>
              <a:rPr lang="ru-RU" sz="2000" dirty="0"/>
            </a:br>
            <a:r>
              <a:rPr lang="ru-RU" sz="2000" dirty="0"/>
              <a:t>- Завтрак</a:t>
            </a:r>
            <a:br>
              <a:rPr lang="ru-RU" sz="2000" dirty="0"/>
            </a:br>
            <a:r>
              <a:rPr lang="ru-RU" sz="2000" dirty="0"/>
              <a:t>- Старт на собачьих упряжках в сопровождении снегоходов, машин до Кордона лесника 70км.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82" y="2160588"/>
            <a:ext cx="2587624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06" y="2160588"/>
            <a:ext cx="2545888" cy="3881437"/>
          </a:xfrm>
        </p:spPr>
      </p:pic>
    </p:spTree>
    <p:extLst>
      <p:ext uri="{BB962C8B-B14F-4D97-AF65-F5344CB8AC3E}">
        <p14:creationId xmlns:p14="http://schemas.microsoft.com/office/powerpoint/2010/main" val="345766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Экскурсии по городу Якутску: обзорные, музей Мамонта, музей Музыки и фольклора, музей имени Ярославского, сокровищница Гохрана (алмазы), шопинг в «Старом городе».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5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Маршрут с ночевкой: </a:t>
            </a:r>
            <a:r>
              <a:rPr lang="ru-RU" sz="2800" dirty="0" err="1"/>
              <a:t>п.Соттинцы</a:t>
            </a:r>
            <a:r>
              <a:rPr lang="ru-RU" sz="2800" dirty="0"/>
              <a:t> (этнографический музей Дружбы под открытым небом) . Общая протяженность трассы 70 км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50001"/>
            <a:ext cx="4183062" cy="27026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9045"/>
            <a:ext cx="4184650" cy="2784522"/>
          </a:xfrm>
        </p:spPr>
      </p:pic>
    </p:spTree>
    <p:extLst>
      <p:ext uri="{BB962C8B-B14F-4D97-AF65-F5344CB8AC3E}">
        <p14:creationId xmlns:p14="http://schemas.microsoft.com/office/powerpoint/2010/main" val="353222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2" y="152400"/>
            <a:ext cx="8596139" cy="1778000"/>
          </a:xfrm>
        </p:spPr>
        <p:txBody>
          <a:bodyPr>
            <a:noAutofit/>
          </a:bodyPr>
          <a:lstStyle/>
          <a:p>
            <a:r>
              <a:rPr lang="ru-RU" sz="1100" dirty="0"/>
              <a:t>Практические и теоретические занятия</a:t>
            </a:r>
            <a:br>
              <a:rPr lang="ru-RU" sz="1100" dirty="0"/>
            </a:br>
            <a:r>
              <a:rPr lang="ru-RU" sz="1100" dirty="0"/>
              <a:t>Вводная лекция о якутской лайке </a:t>
            </a:r>
            <a:br>
              <a:rPr lang="ru-RU" sz="1100" dirty="0"/>
            </a:br>
            <a:r>
              <a:rPr lang="ru-RU" sz="1100" dirty="0"/>
              <a:t>Рассказ о ездовом собаководстве Якутии</a:t>
            </a:r>
            <a:br>
              <a:rPr lang="ru-RU" sz="1100" dirty="0"/>
            </a:br>
            <a:r>
              <a:rPr lang="ru-RU" sz="1100" dirty="0"/>
              <a:t>Практический курс «основы управления собачьей упряжкой» 1 час.</a:t>
            </a:r>
            <a:br>
              <a:rPr lang="ru-RU" sz="1100" dirty="0"/>
            </a:br>
            <a:r>
              <a:rPr lang="ru-RU" sz="1100" dirty="0"/>
              <a:t>Для прохождения трассы предоставляется:</a:t>
            </a:r>
            <a:br>
              <a:rPr lang="ru-RU" sz="1100" dirty="0"/>
            </a:br>
            <a:r>
              <a:rPr lang="ru-RU" sz="1100" dirty="0"/>
              <a:t>- Инструкторы </a:t>
            </a:r>
            <a:br>
              <a:rPr lang="ru-RU" sz="1100" dirty="0"/>
            </a:br>
            <a:r>
              <a:rPr lang="ru-RU" sz="1100" dirty="0"/>
              <a:t>- Собачьи упряжки </a:t>
            </a:r>
            <a:br>
              <a:rPr lang="ru-RU" sz="1100" dirty="0"/>
            </a:br>
            <a:r>
              <a:rPr lang="ru-RU" sz="1100" dirty="0"/>
              <a:t>- Снегоход (сопровождение на трассе)</a:t>
            </a:r>
            <a:br>
              <a:rPr lang="ru-RU" sz="1100" dirty="0"/>
            </a:br>
            <a:r>
              <a:rPr lang="ru-RU" sz="1100" dirty="0"/>
              <a:t>- Рации  </a:t>
            </a:r>
            <a:br>
              <a:rPr lang="ru-RU" sz="1100" dirty="0"/>
            </a:br>
            <a:r>
              <a:rPr lang="ru-RU" sz="1100" dirty="0"/>
              <a:t>- Одежда и обувь: оленьи кухлянки, торбаза (мех. обувь),  меховые варежки  </a:t>
            </a:r>
            <a:br>
              <a:rPr lang="ru-RU" sz="1100" dirty="0"/>
            </a:br>
            <a:r>
              <a:rPr lang="ru-RU" sz="1100" dirty="0"/>
              <a:t>- Спальные мешки во время маршрутов</a:t>
            </a:r>
            <a:br>
              <a:rPr lang="ru-RU" sz="1100" dirty="0"/>
            </a:br>
            <a:r>
              <a:rPr lang="ru-RU" sz="1100" dirty="0"/>
              <a:t>В стоимость тура входит: </a:t>
            </a:r>
            <a:br>
              <a:rPr lang="ru-RU" sz="1100" dirty="0"/>
            </a:br>
            <a:r>
              <a:rPr lang="ru-RU" sz="1100" dirty="0"/>
              <a:t>Расходы по маршруту: трансфер, проживание (в якутской семье, гостинице «</a:t>
            </a:r>
            <a:r>
              <a:rPr lang="ru-RU" sz="1100" dirty="0" err="1"/>
              <a:t>Амбарчик</a:t>
            </a:r>
            <a:r>
              <a:rPr lang="ru-RU" sz="1100" dirty="0"/>
              <a:t>»), транспорт, питание  в р-не «Чочур Муран» (завтрак, обед, ужин), снегоход, работа инструкторов.</a:t>
            </a:r>
            <a:br>
              <a:rPr lang="ru-RU" sz="1100" dirty="0"/>
            </a:br>
            <a:endParaRPr lang="ru-RU" sz="11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2" y="2655888"/>
            <a:ext cx="2587624" cy="388143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25" y="2922439"/>
            <a:ext cx="4603576" cy="3069050"/>
          </a:xfrm>
        </p:spPr>
      </p:pic>
    </p:spTree>
    <p:extLst>
      <p:ext uri="{BB962C8B-B14F-4D97-AF65-F5344CB8AC3E}">
        <p14:creationId xmlns:p14="http://schemas.microsoft.com/office/powerpoint/2010/main" val="156918337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</TotalTime>
  <Words>154</Words>
  <Application>Microsoft Office PowerPoint</Application>
  <PresentationFormat>Широкоэкранный</PresentationFormat>
  <Paragraphs>12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Грань</vt:lpstr>
      <vt:lpstr>Сафари на собачьих упряжках «Школа каюра» в Якутии</vt:lpstr>
      <vt:lpstr>Продолжительность: 8 дней  Число туристов в одной группе: до 5 чел. Период похода: с ноября по конец марта Проживание в мини-гостинице «Амбарчик»</vt:lpstr>
      <vt:lpstr>Обряд «Алгыс» (проводит обряд алгысчыт –  заклинатель добрых сил, просит у духов огня благословления, удачи в делах, счастья, освящение амулетов с якутской лайкой, кормление духов огня). </vt:lpstr>
      <vt:lpstr>Практический курс: Участие в подготовке упряжек к поездке. Инструктаж по управлению собачьей упряжкой. Выезд на озеро Ытык Кюёль. - Отправление на собаках через озеро Ытык-Кюёль  на сопки к Шаман – дереву. Якутский обряд – поднесение даров Шаман – дереву.  </vt:lpstr>
      <vt:lpstr>Посещение Царства Вечной Мерзлоты, приветствие Чысхаана (Хранитель Холода). </vt:lpstr>
      <vt:lpstr>Маршрут с ночевкой: Кордон лесника - Завтрак - Старт на собачьих упряжках в сопровождении снегоходов, машин до Кордона лесника 70км.</vt:lpstr>
      <vt:lpstr>Экскурсии по городу Якутску: обзорные, музей Мамонта, музей Музыки и фольклора, музей имени Ярославского, сокровищница Гохрана (алмазы), шопинг в «Старом городе».</vt:lpstr>
      <vt:lpstr>Маршрут с ночевкой: п.Соттинцы (этнографический музей Дружбы под открытым небом) . Общая протяженность трассы 70 км</vt:lpstr>
      <vt:lpstr>Практические и теоретические занятия Вводная лекция о якутской лайке  Рассказ о ездовом собаководстве Якутии Практический курс «основы управления собачьей упряжкой» 1 час. Для прохождения трассы предоставляется: - Инструкторы  - Собачьи упряжки  - Снегоход (сопровождение на трассе) - Рации   - Одежда и обувь: оленьи кухлянки, торбаза (мех. обувь),  меховые варежки   - Спальные мешки во время маршрутов В стоимость тура входит:  Расходы по маршруту: трансфер, проживание (в якутской семье, гостинице «Амбарчик»), транспорт, питание  в р-не «Чочур Муран» (завтрак, обед, ужин), снегоход, работа инструкторов. </vt:lpstr>
      <vt:lpstr>Школа каюра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Сафари на собачьих упряжках «Школа каюра» в Якутии</dc:title>
  <dc:creator>Sidorova Lena</dc:creator>
  <cp:lastModifiedBy>Sidorova Lena</cp:lastModifiedBy>
  <cp:revision>6</cp:revision>
  <dcterms:created xsi:type="dcterms:W3CDTF">2014-10-17T05:30:43Z</dcterms:created>
  <dcterms:modified xsi:type="dcterms:W3CDTF">2014-10-17T06:11:13Z</dcterms:modified>
</cp:coreProperties>
</file>