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95" r:id="rId5"/>
    <p:sldId id="261" r:id="rId6"/>
    <p:sldId id="288" r:id="rId7"/>
    <p:sldId id="294" r:id="rId8"/>
    <p:sldId id="293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9634" autoAdjust="0"/>
  </p:normalViewPr>
  <p:slideViewPr>
    <p:cSldViewPr>
      <p:cViewPr varScale="1">
        <p:scale>
          <a:sx n="146" d="100"/>
          <a:sy n="146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7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9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0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3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3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9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8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2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6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3401-6854-4472-B151-6E0D38920B85}" type="datetimeFigureOut">
              <a:rPr lang="ru-RU" smtClean="0"/>
              <a:t>26.09.14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B60C-3211-4A7A-AB16-D4AAF6D13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34728" y="2636912"/>
            <a:ext cx="5689600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solidFill>
                  <a:srgbClr val="FFFFFF"/>
                </a:solidFill>
                <a:latin typeface="Calibri" pitchFamily="32" charset="0"/>
                <a:ea typeface="SimSun" charset="-122"/>
              </a:rPr>
              <a:t>Самый </a:t>
            </a:r>
            <a:r>
              <a:rPr lang="ru-RU" altLang="ru-RU" sz="3200" b="1" dirty="0">
                <a:solidFill>
                  <a:srgbClr val="FFFFFF"/>
                </a:solidFill>
                <a:latin typeface="Calibri" pitchFamily="32" charset="0"/>
                <a:ea typeface="SimSun" charset="-122"/>
              </a:rPr>
              <a:t>большой салат </a:t>
            </a:r>
            <a:r>
              <a:rPr lang="ru-RU" altLang="ru-RU" sz="3200" b="1" dirty="0" smtClean="0">
                <a:solidFill>
                  <a:srgbClr val="FFFFFF"/>
                </a:solidFill>
                <a:latin typeface="Calibri" pitchFamily="32" charset="0"/>
                <a:ea typeface="SimSun" charset="-122"/>
              </a:rPr>
              <a:t>                   из </a:t>
            </a:r>
            <a:r>
              <a:rPr lang="ru-RU" altLang="ru-RU" sz="3200" b="1" dirty="0">
                <a:solidFill>
                  <a:srgbClr val="FFFFFF"/>
                </a:solidFill>
                <a:latin typeface="Calibri" pitchFamily="32" charset="0"/>
                <a:ea typeface="SimSun" charset="-122"/>
              </a:rPr>
              <a:t>морской </a:t>
            </a:r>
            <a:r>
              <a:rPr lang="ru-RU" altLang="ru-RU" sz="3200" b="1" dirty="0" smtClean="0">
                <a:solidFill>
                  <a:srgbClr val="FFFFFF"/>
                </a:solidFill>
                <a:latin typeface="Calibri" pitchFamily="32" charset="0"/>
                <a:ea typeface="SimSun" charset="-122"/>
              </a:rPr>
              <a:t>капусты</a:t>
            </a:r>
            <a:endParaRPr lang="ru-RU" altLang="ru-RU" sz="2400" b="1" dirty="0">
              <a:solidFill>
                <a:srgbClr val="FFFFFF"/>
              </a:solidFill>
              <a:latin typeface="Calibri" pitchFamily="32" charset="0"/>
              <a:ea typeface="SimSun" charset="-122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FFFFFF"/>
                </a:solidFill>
                <a:latin typeface="Calibri" pitchFamily="32" charset="0"/>
                <a:ea typeface="SimSun" charset="-122"/>
              </a:rPr>
              <a:t>Организация </a:t>
            </a:r>
            <a:r>
              <a:rPr lang="ru-RU" altLang="ru-RU" dirty="0">
                <a:solidFill>
                  <a:srgbClr val="FFFFFF"/>
                </a:solidFill>
                <a:latin typeface="Calibri" pitchFamily="32" charset="0"/>
                <a:ea typeface="SimSun" charset="-122"/>
              </a:rPr>
              <a:t>и проведение мероприятия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FFFFFF"/>
                </a:solidFill>
                <a:latin typeface="Calibri" pitchFamily="32" charset="0"/>
                <a:ea typeface="SimSun" charset="-122"/>
              </a:rPr>
              <a:t>по установлению рекорда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63289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20984" y="1563897"/>
            <a:ext cx="3751016" cy="360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Calibri" pitchFamily="32" charset="0"/>
              </a:rPr>
              <a:t>Клиент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: ОАО АКБ «Приморье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»</a:t>
            </a:r>
          </a:p>
          <a:p>
            <a:pPr eaLnBrk="1" hangingPunct="1">
              <a:buClrTx/>
              <a:buFontTx/>
              <a:buNone/>
            </a:pPr>
            <a:endParaRPr lang="ru-RU" altLang="ru-RU" sz="16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buClrTx/>
            </a:pPr>
            <a:r>
              <a:rPr lang="ru-RU" altLang="ru-RU" sz="1600" b="1" dirty="0" smtClean="0">
                <a:solidFill>
                  <a:srgbClr val="000000"/>
                </a:solidFill>
                <a:latin typeface="Calibri" pitchFamily="32" charset="0"/>
              </a:rPr>
              <a:t>Дата проведения: 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27 июля 2014 г.</a:t>
            </a:r>
          </a:p>
          <a:p>
            <a:pPr eaLnBrk="1" hangingPunct="1">
              <a:buClrTx/>
            </a:pPr>
            <a:endParaRPr lang="ru-RU" altLang="ru-RU" sz="16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buClrTx/>
            </a:pPr>
            <a:r>
              <a:rPr lang="ru-RU" altLang="ru-RU" sz="1600" b="1" dirty="0" smtClean="0">
                <a:solidFill>
                  <a:srgbClr val="000000"/>
                </a:solidFill>
                <a:latin typeface="Calibri" pitchFamily="32" charset="0"/>
              </a:rPr>
              <a:t>Задачи: 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Подготовка и проведение рекорда России по приготовлению самого большого салата из морской капусты</a:t>
            </a:r>
          </a:p>
          <a:p>
            <a:pPr eaLnBrk="1" hangingPunct="1">
              <a:buClrTx/>
            </a:pPr>
            <a:endParaRPr lang="ru-RU" altLang="ru-RU" sz="16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Calibri" pitchFamily="32" charset="0"/>
              </a:rPr>
              <a:t>География: 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г. Владивосток</a:t>
            </a:r>
          </a:p>
          <a:p>
            <a:pPr eaLnBrk="1" hangingPunct="1">
              <a:buClrTx/>
              <a:buFontTx/>
              <a:buNone/>
            </a:pPr>
            <a:endParaRPr lang="ru-RU" altLang="ru-RU" sz="16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Calibri" pitchFamily="32" charset="0"/>
              </a:rPr>
              <a:t>Заявленный результат: 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не менее 500 кг салата «Юбилейный»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54075" y="404664"/>
            <a:ext cx="6172200" cy="9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800" dirty="0" smtClean="0">
                <a:solidFill>
                  <a:srgbClr val="3399FF"/>
                </a:solidFill>
                <a:latin typeface="Calibri" pitchFamily="32" charset="0"/>
              </a:rPr>
              <a:t>МЕРОПРИЯТИЕ</a:t>
            </a:r>
            <a:endParaRPr lang="ru-RU" altLang="ru-RU" sz="2800" dirty="0">
              <a:solidFill>
                <a:srgbClr val="3399FF"/>
              </a:solidFill>
              <a:latin typeface="Calibri" pitchFamily="32" charset="0"/>
            </a:endParaRPr>
          </a:p>
        </p:txBody>
      </p:sp>
      <p:pic>
        <p:nvPicPr>
          <p:cNvPr id="7169" name="Picture 1" descr="\\nas.pacificmedia.local\pm\gallery\event\2014\Рекорд России\006 Банку ПРИМОРЬЕ 20 лет!\DSC_5300 S_resi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3" r="22594"/>
          <a:stretch/>
        </p:blipFill>
        <p:spPr bwMode="auto">
          <a:xfrm>
            <a:off x="4716016" y="1325415"/>
            <a:ext cx="3818384" cy="41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2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33438" y="338138"/>
            <a:ext cx="6172200" cy="9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800" dirty="0" smtClean="0">
                <a:solidFill>
                  <a:srgbClr val="3399FF"/>
                </a:solidFill>
                <a:latin typeface="Calibri" pitchFamily="32" charset="0"/>
              </a:rPr>
              <a:t>АКТУАЛЬНОСТЬ</a:t>
            </a:r>
            <a:endParaRPr lang="ru-RU" altLang="ru-RU" sz="3200" dirty="0">
              <a:solidFill>
                <a:srgbClr val="3399FF"/>
              </a:solidFill>
              <a:latin typeface="Calibri" pitchFamily="3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39952" y="1400871"/>
            <a:ext cx="4320480" cy="40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34963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Самый большой салат из морской капусты в России был приготовлен в честь 20-летия одного из старейших банков региона. </a:t>
            </a:r>
          </a:p>
          <a:p>
            <a:pPr marL="0" indent="0"/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0" indent="0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Банк «Приморье» вошел в историю родного края, как «свой и надежный».  Это бренд, который знает каждый, своего рода символ развития Приморского края. </a:t>
            </a:r>
          </a:p>
          <a:p>
            <a:pPr marL="0" indent="0"/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marL="0" indent="0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Приморье – уникальное место на планете. Здесь все особенное: свой характер, свои легенды, традиции, даже своя кухня, которую любят и ценят. Потому Рекорд, который был установлен в честь 20-летия банка, должен был подчеркивать местный колорит. </a:t>
            </a:r>
          </a:p>
          <a:p>
            <a:pPr marL="0" indent="0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http://webchef.ru/wp-content/uploads/salatyi-iz-morskoy-kapustyi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4784"/>
            <a:ext cx="297451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reporter-m.ru/wp-content/uploads/2013/02/39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8"/>
          <a:stretch/>
        </p:blipFill>
        <p:spPr bwMode="auto">
          <a:xfrm>
            <a:off x="806202" y="3789040"/>
            <a:ext cx="3001747" cy="19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33438" y="338138"/>
            <a:ext cx="6172200" cy="9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800" dirty="0" smtClean="0">
                <a:solidFill>
                  <a:srgbClr val="3399FF"/>
                </a:solidFill>
                <a:latin typeface="Calibri" pitchFamily="32" charset="0"/>
              </a:rPr>
              <a:t>АКТУАЛЬНОСТЬ</a:t>
            </a:r>
            <a:endParaRPr lang="ru-RU" altLang="ru-RU" sz="3200" dirty="0">
              <a:solidFill>
                <a:srgbClr val="3399FF"/>
              </a:solidFill>
              <a:latin typeface="Calibri" pitchFamily="3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4075" y="1340768"/>
            <a:ext cx="4726037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34963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/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0" indent="0"/>
            <a:r>
              <a:rPr lang="ru-RU" sz="1600" dirty="0">
                <a:solidFill>
                  <a:schemeClr val="tx1"/>
                </a:solidFill>
                <a:latin typeface="+mn-lt"/>
              </a:rPr>
              <a:t>Морская капуста – один из самых популярных продуктов в крае. Наравне с тигром, леопардом, лотосом, трепангом, бухтой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Шаморой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он по праву может считаться символом  Приморья. 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marL="0" indent="0"/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marL="0" indent="0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Без традиционного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салата не обходится у нас не одно застолье – это один их важнейших продуктов в рационе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приморцев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, обладающий массой полезных свойств. Пожалуй, во всей стране не найти места, кроме Приморья, где его настолько ценят и умеют правильно готовить. </a:t>
            </a:r>
          </a:p>
        </p:txBody>
      </p:sp>
      <p:pic>
        <p:nvPicPr>
          <p:cNvPr id="8" name="Picture 6" descr="http://ladyspecial.ru/upload/image/4_(43).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r="1039" b="8909"/>
          <a:stretch/>
        </p:blipFill>
        <p:spPr bwMode="auto">
          <a:xfrm>
            <a:off x="5724128" y="3559620"/>
            <a:ext cx="2940901" cy="183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intergid.ru/modules/tourism/photogallery/kitchen/1705/salatovoshnoismorskoikapysto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r="11405" b="11798"/>
          <a:stretch/>
        </p:blipFill>
        <p:spPr bwMode="auto">
          <a:xfrm>
            <a:off x="5724128" y="1639896"/>
            <a:ext cx="2940901" cy="18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1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57201" y="338138"/>
            <a:ext cx="5236096" cy="9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800" dirty="0" smtClean="0">
                <a:solidFill>
                  <a:srgbClr val="3399FF"/>
                </a:solidFill>
                <a:latin typeface="Calibri" pitchFamily="32" charset="0"/>
              </a:rPr>
              <a:t>РЕАЛИЗАЦИЯ</a:t>
            </a:r>
            <a:endParaRPr lang="ru-RU" altLang="ru-RU" sz="3200" dirty="0">
              <a:solidFill>
                <a:srgbClr val="3399FF"/>
              </a:solidFill>
              <a:latin typeface="Calibri" pitchFamily="32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200" y="1258888"/>
            <a:ext cx="7747248" cy="538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К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онцепция 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праздника с учетом всех санитарно-гигиенических норм</a:t>
            </a:r>
            <a:r>
              <a:rPr lang="en-US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Трехуровневая сцена с установкой на ней необходимого оборудования для производства салата(рабочие места для поваров, профессиональное оборудование)</a:t>
            </a:r>
            <a:r>
              <a:rPr lang="en-US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Экран для </a:t>
            </a:r>
            <a:r>
              <a:rPr lang="en-US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live-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трансляции</a:t>
            </a:r>
            <a:r>
              <a:rPr lang="en-US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Две боковые сцены для организации развлекательной программы</a:t>
            </a:r>
            <a:r>
              <a:rPr lang="en-US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Разработка проекта и изготовление чаши, способной вместить заявленный объем салат.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Подбор персонала.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Проведение танцевальных мастер 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классов (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8 занятий) с привлечением профессионального хореографа для участников производственного процесса.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SzPct val="100000"/>
              <a:defRPr/>
            </a:pPr>
            <a:endParaRPr lang="ru-RU" altLang="ru-RU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SzPct val="100000"/>
              <a:defRPr/>
            </a:pPr>
            <a:endParaRPr lang="ru-RU" altLang="ru-RU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5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908720" y="338138"/>
            <a:ext cx="5598443" cy="9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800" dirty="0" smtClean="0">
                <a:solidFill>
                  <a:srgbClr val="3399FF"/>
                </a:solidFill>
                <a:latin typeface="Calibri" pitchFamily="32" charset="0"/>
              </a:rPr>
              <a:t>ОСОБЕННОСТИ ПРОЕКТА</a:t>
            </a:r>
            <a:endParaRPr lang="ru-RU" altLang="ru-RU" sz="2800" dirty="0">
              <a:solidFill>
                <a:srgbClr val="3399FF"/>
              </a:solidFill>
              <a:latin typeface="Calibri" pitchFamily="32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08719" y="1268760"/>
            <a:ext cx="7695729" cy="50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проекте были задействованы </a:t>
            </a:r>
            <a:r>
              <a:rPr lang="ru-RU" altLang="ru-RU" sz="1600" b="1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</a:t>
            </a: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шеф-поваров Владивостока. Шеф-поварам </a:t>
            </a:r>
            <a:r>
              <a:rPr lang="ru-RU" altLang="ru-RU" sz="1600" spc="-30" dirty="0">
                <a:solidFill>
                  <a:srgbClr val="000000"/>
                </a:solidFill>
                <a:latin typeface="Calibri" panose="020F0502020204030204" pitchFamily="34" charset="0"/>
              </a:rPr>
              <a:t>помогали </a:t>
            </a:r>
            <a:r>
              <a:rPr lang="ru-RU" altLang="ru-RU" sz="1600" b="1" spc="-30" dirty="0">
                <a:solidFill>
                  <a:srgbClr val="000000"/>
                </a:solidFill>
                <a:latin typeface="Calibri" panose="020F0502020204030204" pitchFamily="34" charset="0"/>
              </a:rPr>
              <a:t>22 </a:t>
            </a:r>
            <a:r>
              <a:rPr lang="ru-RU" altLang="ru-RU" sz="1600" b="1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помощника.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en-US" altLang="ru-RU" sz="1600" spc="-3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Возраст участников </a:t>
            </a:r>
            <a:r>
              <a:rPr lang="ru-RU" altLang="ru-RU" sz="1600" b="1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от 22 до 50 </a:t>
            </a: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лет.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b="1" spc="-3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Общее время приготовления салата не должно было занять более </a:t>
            </a:r>
            <a:r>
              <a:rPr lang="ru-RU" altLang="ru-RU" sz="1600" b="1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60 минут</a:t>
            </a: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исходя из погодных условий.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spc="-3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Параллельно с работой поваров на площадке проходил </a:t>
            </a:r>
            <a:r>
              <a:rPr lang="ru-RU" altLang="ru-RU" sz="1600" b="1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музыкальный </a:t>
            </a:r>
            <a:r>
              <a:rPr lang="en-US" altLang="ru-RU" sz="1600" b="1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battle</a:t>
            </a:r>
            <a:r>
              <a:rPr lang="ru-RU" altLang="ru-RU" sz="1600" b="1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.                </a:t>
            </a: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нем участвовали популярные группы города,  исполняющие </a:t>
            </a:r>
            <a:r>
              <a:rPr lang="en-US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cover</a:t>
            </a:r>
            <a:r>
              <a:rPr lang="ru-RU" altLang="ru-RU" sz="1600" spc="-3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версии песен на морскую тематику.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spc="-3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Подготовка «</a:t>
            </a:r>
            <a:r>
              <a:rPr lang="ru-RU" altLang="ru-RU" sz="1600" b="1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Танца дня</a:t>
            </a:r>
            <a:r>
              <a:rPr lang="ru-RU" altLang="ru-RU" sz="1600" b="1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Его могли исполнять </a:t>
            </a: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повара вместе, в независимости от возраста, комплекции и хореографической подготовки.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spc="-3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«Танец дня» одновременно исполняли 40 поваров. Благодаря ему приготовление салата превратилось в настоящее шоу, а установление рекорда – в праздник. </a:t>
            </a: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600" spc="-3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«Танец дня» был исполнен </a:t>
            </a:r>
            <a:r>
              <a:rPr lang="ru-RU" altLang="ru-RU" sz="1600" b="1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9 раз. </a:t>
            </a:r>
            <a:r>
              <a:rPr lang="ru-RU" altLang="ru-RU" sz="1600" spc="-3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Многие зрители в финале мероприятия повторяли движения за участниками.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309668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908720" y="338138"/>
            <a:ext cx="6172200" cy="9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800" dirty="0" smtClean="0">
                <a:solidFill>
                  <a:srgbClr val="3399FF"/>
                </a:solidFill>
                <a:latin typeface="Calibri" pitchFamily="32" charset="0"/>
              </a:rPr>
              <a:t>ИТОГИ ПРОЕКТА</a:t>
            </a:r>
            <a:endParaRPr lang="ru-RU" altLang="ru-RU" sz="2800" dirty="0">
              <a:solidFill>
                <a:srgbClr val="3399FF"/>
              </a:solidFill>
              <a:latin typeface="Calibri" pitchFamily="32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8720" y="1258888"/>
            <a:ext cx="3775855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</a:pPr>
            <a:endParaRPr lang="ru-RU" altLang="ru-RU" sz="16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285750" indent="-285750" eaLnBrk="1" hangingPunct="1">
              <a:buClrTx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Во Владивостоке установлен кулинарный рекорд России – приготовлен самый большой в стране салат из морской капусты. </a:t>
            </a:r>
          </a:p>
          <a:p>
            <a:pPr marL="285750" indent="-285750" eaLnBrk="1" hangingPunct="1">
              <a:buClrTx/>
              <a:buFont typeface="Arial" panose="020B0604020202020204" pitchFamily="34" charset="0"/>
              <a:buChar char="•"/>
            </a:pPr>
            <a:endParaRPr lang="ru-RU" altLang="ru-RU" sz="16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285750" indent="-285750" eaLnBrk="1" hangingPunct="1">
              <a:buClrTx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Вес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рекордного салата 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составил     524 кг 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500 г.</a:t>
            </a:r>
          </a:p>
          <a:p>
            <a:pPr eaLnBrk="1" hangingPunct="1">
              <a:buClrTx/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alibri" pitchFamily="32" charset="0"/>
            </a:endParaRPr>
          </a:p>
          <a:p>
            <a:pPr marL="285750" indent="-285750" eaLnBrk="1" hangingPunct="1">
              <a:buClrTx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Во Владивостоке сознано уникальное кулинарное 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шоу 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«с приморским акцентом». </a:t>
            </a:r>
            <a:endParaRPr lang="en-US" altLang="ru-RU" sz="16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285750" indent="-285750" eaLnBrk="1" hangingPunct="1">
              <a:buClrTx/>
              <a:buFont typeface="Arial" panose="020B0604020202020204" pitchFamily="34" charset="0"/>
              <a:buChar char="•"/>
            </a:pPr>
            <a:endParaRPr lang="en-US" altLang="ru-RU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285750" indent="-285750" eaLnBrk="1" hangingPunct="1">
              <a:buClrTx/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2050" name="Picture 2" descr="\\nas.pacificmedia.local\pm\gallery\event\2014\Рекорд России\006 Банку ПРИМОРЬЕ 20 лет!\DSC_5237 S_resi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9"/>
          <a:stretch/>
        </p:blipFill>
        <p:spPr bwMode="auto">
          <a:xfrm>
            <a:off x="5004049" y="1278357"/>
            <a:ext cx="3617438" cy="3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5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99592" y="338138"/>
            <a:ext cx="6172200" cy="9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400" dirty="0" smtClean="0">
                <a:solidFill>
                  <a:srgbClr val="3399FF"/>
                </a:solidFill>
                <a:latin typeface="Calibri" pitchFamily="32" charset="0"/>
              </a:rPr>
              <a:t>ПЕРСПЕКТИВЫ ПРОЕКТА</a:t>
            </a:r>
            <a:endParaRPr lang="ru-RU" altLang="ru-RU" sz="2400" dirty="0">
              <a:solidFill>
                <a:srgbClr val="3399FF"/>
              </a:solidFill>
              <a:latin typeface="Calibri" pitchFamily="32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47068" y="1258888"/>
            <a:ext cx="7513364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Приготовление самого большого в России салата из морской капусты имело большой успех и поддержку граждан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. Организаторы планируют уже проведение «Дня морской капусты» в 2015 году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–</a:t>
            </a:r>
            <a:r>
              <a:rPr lang="ru-RU" altLang="ru-RU" sz="16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мероприятие станет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2" charset="0"/>
              </a:rPr>
              <a:t> традиционным ежегодным праздником. </a:t>
            </a:r>
            <a:endParaRPr lang="ru-RU" altLang="ru-RU" sz="16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025" name="Picture 1" descr="\\nas.pacificmedia.local\pm\gallery\event\2014\Рекорд России\006 Банку ПРИМОРЬЕ 20 лет!\DSC_6253 S_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9" y="2852936"/>
            <a:ext cx="3657600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as.pacificmedia.local\pm\gallery\event\2014\Рекорд России\006 Банку ПРИМОРЬЕ 20 лет!\DSC_5840 S_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76" y="2852936"/>
            <a:ext cx="3657600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2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061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531</Words>
  <Application>Microsoft Macintosh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Китаев Михаил</dc:creator>
  <cp:lastModifiedBy>Maxim B work</cp:lastModifiedBy>
  <cp:revision>39</cp:revision>
  <dcterms:created xsi:type="dcterms:W3CDTF">2014-02-03T02:38:05Z</dcterms:created>
  <dcterms:modified xsi:type="dcterms:W3CDTF">2014-09-25T23:42:04Z</dcterms:modified>
</cp:coreProperties>
</file>