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0" r:id="rId7"/>
    <p:sldId id="263" r:id="rId8"/>
    <p:sldId id="264" r:id="rId9"/>
    <p:sldId id="266" r:id="rId10"/>
    <p:sldId id="265" r:id="rId11"/>
    <p:sldId id="267" r:id="rId12"/>
    <p:sldId id="27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0B80F3-4FDE-4C49-892B-65F6F774785E}">
          <p14:sldIdLst>
            <p14:sldId id="256"/>
            <p14:sldId id="261"/>
            <p14:sldId id="257"/>
            <p14:sldId id="258"/>
            <p14:sldId id="262"/>
            <p14:sldId id="260"/>
            <p14:sldId id="263"/>
            <p14:sldId id="264"/>
            <p14:sldId id="266"/>
            <p14:sldId id="265"/>
            <p14:sldId id="267"/>
            <p14:sldId id="272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872"/>
            <a:ext cx="864096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Мульти тур </a:t>
            </a:r>
            <a:r>
              <a:rPr lang="ru-RU" dirty="0" smtClean="0"/>
              <a:t>«Белый мрамор»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5544616" cy="8640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Эко-транспортом по дорогам заполярья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5949" y="6488668"/>
            <a:ext cx="3527663" cy="369332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ТИЦ ГБУ ЯНАО «</a:t>
            </a:r>
            <a:r>
              <a:rPr lang="ru-RU" dirty="0" err="1">
                <a:solidFill>
                  <a:schemeClr val="bg1"/>
                </a:solidFill>
              </a:rPr>
              <a:t>Ямалтур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770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Сплав по горной реке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017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двух дней похода, очень приятно, просто плыть.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5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242" y="-10391"/>
            <a:ext cx="4330824" cy="922114"/>
          </a:xfrm>
          <a:solidFill>
            <a:schemeClr val="accent3">
              <a:lumMod val="75000"/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Святой источник.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23900" cy="620688"/>
          </a:xfrm>
          <a:solidFill>
            <a:schemeClr val="accent3">
              <a:lumMod val="75000"/>
              <a:alpha val="6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Вода кристально чистая, аж густая, просто ледяная.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31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113"/>
            <a:ext cx="9143999" cy="709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9081"/>
            <a:ext cx="9143999" cy="827631"/>
          </a:xfrm>
        </p:spPr>
        <p:txBody>
          <a:bodyPr>
            <a:normAutofit/>
          </a:bodyPr>
          <a:lstStyle/>
          <a:p>
            <a:r>
              <a:rPr lang="ru-RU" dirty="0" smtClean="0"/>
              <a:t>Вид сверху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86335"/>
          </a:xfrm>
          <a:solidFill>
            <a:schemeClr val="accent3">
              <a:lumMod val="75000"/>
              <a:alpha val="4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При погружении подводные пейзажи совсем иные.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9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ru-RU" dirty="0" smtClean="0"/>
              <a:t>Погружение.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105053"/>
            <a:ext cx="8229600" cy="7529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На глубине 3 метров открывается потрясающий вид на плато белого мрамора.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2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41564"/>
            <a:ext cx="6192688" cy="778098"/>
          </a:xfrm>
        </p:spPr>
        <p:txBody>
          <a:bodyPr/>
          <a:lstStyle/>
          <a:p>
            <a:r>
              <a:rPr lang="ru-RU" dirty="0" smtClean="0"/>
              <a:t>Каменные джунгли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77272"/>
            <a:ext cx="9144000" cy="936104"/>
          </a:xfrm>
          <a:solidFill>
            <a:schemeClr val="tx1">
              <a:alpha val="62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Вода конечно холодная но подводный пейзаж стоит этого.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4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 настоящим!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33257"/>
            <a:ext cx="9144000" cy="1124744"/>
          </a:xfrm>
          <a:solidFill>
            <a:schemeClr val="accent3">
              <a:lumMod val="75000"/>
              <a:alpha val="5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/>
              <a:t>Приглашаем пройти этот маршрут </a:t>
            </a:r>
          </a:p>
          <a:p>
            <a:pPr marL="0" indent="0" algn="ctr">
              <a:buNone/>
            </a:pPr>
            <a:r>
              <a:rPr lang="ru-RU" b="1" dirty="0" smtClean="0"/>
              <a:t>и почувствовать себя покорителем и </a:t>
            </a:r>
            <a:r>
              <a:rPr lang="ru-RU" b="1" dirty="0" err="1" smtClean="0"/>
              <a:t>экстремалом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931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75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Карта маршрута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2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Вдоль кристально чистых рек.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5777880"/>
            <a:ext cx="5292080" cy="1080120"/>
          </a:xfrm>
          <a:solidFill>
            <a:schemeClr val="accent1">
              <a:lumMod val="75000"/>
              <a:alpha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Извилистые реки сбегающие со склонов, полны рыбой.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Сплав - семинар Б. Лагорта\P1030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37"/>
          <a:stretch/>
        </p:blipFill>
        <p:spPr bwMode="auto">
          <a:xfrm>
            <a:off x="5551700" y="4699117"/>
            <a:ext cx="3355195" cy="1916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Пути-дороги.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  <a:solidFill>
            <a:schemeClr val="accent3">
              <a:lumMod val="75000"/>
              <a:alpha val="59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Горный воздух откроет второе дыхание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9"/>
            <a:ext cx="4968552" cy="706090"/>
          </a:xfrm>
          <a:solidFill>
            <a:schemeClr val="accent3">
              <a:lumMod val="75000"/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Сладкий сон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40207"/>
          </a:xfrm>
          <a:solidFill>
            <a:schemeClr val="accent3">
              <a:lumMod val="75000"/>
              <a:alpha val="5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Свежий горный воздух полезнее вдыхать во сне.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13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57592" cy="796950"/>
          </a:xfrm>
        </p:spPr>
        <p:txBody>
          <a:bodyPr>
            <a:normAutofit/>
          </a:bodyPr>
          <a:lstStyle/>
          <a:p>
            <a:r>
              <a:rPr lang="ru-RU" dirty="0" smtClean="0"/>
              <a:t>Карьер белого мрамора.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Белоснежный пласт среди зелёных гор, голубых озёр и бурных рек.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0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384" y="41564"/>
            <a:ext cx="5544616" cy="792088"/>
          </a:xfrm>
        </p:spPr>
        <p:txBody>
          <a:bodyPr/>
          <a:lstStyle/>
          <a:p>
            <a:r>
              <a:rPr lang="en-US" dirty="0" smtClean="0"/>
              <a:t>UTV </a:t>
            </a:r>
            <a:r>
              <a:rPr lang="ru-RU" dirty="0" smtClean="0"/>
              <a:t>«</a:t>
            </a:r>
            <a:r>
              <a:rPr lang="ru-RU" dirty="0" err="1"/>
              <a:t>Р</a:t>
            </a:r>
            <a:r>
              <a:rPr lang="ru-RU" dirty="0" err="1" smtClean="0"/>
              <a:t>енжер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  <a:solidFill>
            <a:schemeClr val="accent3">
              <a:lumMod val="75000"/>
              <a:alpha val="47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Вездеход с лёгкостью довезёт до подножья горы.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4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Понпелыз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00997"/>
            <a:ext cx="9144000" cy="1040979"/>
          </a:xfrm>
          <a:solidFill>
            <a:schemeClr val="bg1">
              <a:lumMod val="50000"/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подъёма на гору, захватывает дух, сердце наполняется радостью а разум не может поверить в происходящее.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174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Мульти тур «Белый мрамор»</vt:lpstr>
      <vt:lpstr>Карта маршрута</vt:lpstr>
      <vt:lpstr>Вдоль кристально чистых рек.</vt:lpstr>
      <vt:lpstr>Пути-дороги.</vt:lpstr>
      <vt:lpstr>Сладкий сон</vt:lpstr>
      <vt:lpstr>Карьер белого мрамора.</vt:lpstr>
      <vt:lpstr>Белоснежный пласт среди зелёных гор, голубых озёр и бурных рек.</vt:lpstr>
      <vt:lpstr>UTV «Ренжер»</vt:lpstr>
      <vt:lpstr>Гора Понпелыз</vt:lpstr>
      <vt:lpstr>Сплав по горной реке</vt:lpstr>
      <vt:lpstr>Святой источник.</vt:lpstr>
      <vt:lpstr>Вид сверху</vt:lpstr>
      <vt:lpstr>Погружение.</vt:lpstr>
      <vt:lpstr>Каменные джунгли</vt:lpstr>
      <vt:lpstr>Будь настоящим!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Велотур «Горными тропами в штольни ГУЛАГа».</dc:title>
  <cp:lastModifiedBy>Admin</cp:lastModifiedBy>
  <cp:revision>58</cp:revision>
  <dcterms:modified xsi:type="dcterms:W3CDTF">2014-10-17T12:19:12Z</dcterms:modified>
</cp:coreProperties>
</file>