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1" r:id="rId4"/>
    <p:sldId id="258" r:id="rId5"/>
    <p:sldId id="259" r:id="rId6"/>
    <p:sldId id="260" r:id="rId7"/>
    <p:sldId id="262" r:id="rId8"/>
    <p:sldId id="272" r:id="rId9"/>
    <p:sldId id="273" r:id="rId10"/>
    <p:sldId id="263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72C5CF-0B9F-485B-B62A-78BC45148B6F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C9937-936E-4ABD-A6BC-8025E3C95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Экскурсия по г. Салехарду «Город на Полярном круге»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18" y="1928802"/>
            <a:ext cx="6775164" cy="450971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Парк Победы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629" y="585789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Парк посвящен не только Победе советского народа в Великой Отечественной войне, но и участникам других битв и сражений, в том числе и современных локальных конфликтов.</a:t>
            </a:r>
            <a:endParaRPr lang="ru-RU" b="1" dirty="0">
              <a:latin typeface="+mj-lt"/>
            </a:endParaRPr>
          </a:p>
        </p:txBody>
      </p:sp>
      <p:pic>
        <p:nvPicPr>
          <p:cNvPr id="5" name="Рисунок 4" descr="12 park pobe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07" y="928670"/>
            <a:ext cx="6405586" cy="47841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Мемориал памяти </a:t>
            </a:r>
            <a:br>
              <a:rPr lang="ru-RU" dirty="0" smtClean="0"/>
            </a:br>
            <a:r>
              <a:rPr lang="ru-RU" dirty="0" smtClean="0"/>
              <a:t>«501-я стройка ГУЛАГ»</a:t>
            </a:r>
            <a:endParaRPr lang="ru-RU" dirty="0"/>
          </a:p>
        </p:txBody>
      </p:sp>
      <p:pic>
        <p:nvPicPr>
          <p:cNvPr id="3" name="Рисунок 2" descr="11 parov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96" y="1357298"/>
            <a:ext cx="7061008" cy="4429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0001" y="585789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Мемориал памяти строителей «501-й стройки» был открыт к 50-летию прекращения строительства железной дороги </a:t>
            </a:r>
            <a:r>
              <a:rPr lang="ru-RU" sz="1600" b="1" dirty="0" err="1" smtClean="0">
                <a:latin typeface="+mj-lt"/>
              </a:rPr>
              <a:t>Салехард-Игарка</a:t>
            </a:r>
            <a:r>
              <a:rPr lang="ru-RU" sz="1600" b="1" dirty="0" smtClean="0">
                <a:latin typeface="+mj-lt"/>
              </a:rPr>
              <a:t>, известной также как «Мертвая дорога» (1947-1953 гг.).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Парк-музей авиатехники </a:t>
            </a:r>
            <a:br>
              <a:rPr lang="ru-RU" dirty="0" smtClean="0"/>
            </a:br>
            <a:r>
              <a:rPr lang="ru-RU" dirty="0" smtClean="0"/>
              <a:t>под открытым небом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6215082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Уникальность этого музея состоит в том, что в нем представлены основные типы авиационной техники, сыгравшей важную роль в освоении Тюменского Севера.</a:t>
            </a:r>
            <a:endParaRPr lang="ru-RU" sz="1600" b="1" dirty="0">
              <a:latin typeface="+mj-lt"/>
            </a:endParaRPr>
          </a:p>
        </p:txBody>
      </p:sp>
      <p:pic>
        <p:nvPicPr>
          <p:cNvPr id="5" name="Рисунок 4" descr="polar av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19" y="1500174"/>
            <a:ext cx="7072362" cy="4714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Скульптурная композиция «Мамонт»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4 mam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254" y="1285860"/>
            <a:ext cx="7033493" cy="47353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621508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Композиция посвящена древним обитателям Севера – мамонтам, кости и бивни которых находят во всех уголках Ямала.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Вантовый мост «Факел»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5 most fak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7" y="642918"/>
            <a:ext cx="7405707" cy="5554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621508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Данный проект был удостоен бронзового диплома на международном фестивале «Зодчество 2005».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8662" y="5286388"/>
            <a:ext cx="750099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Добро пожаловать в Салехард!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Рисунок 10" descr="posledny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1480"/>
            <a:ext cx="6096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/>
              <a:t>Стела «66 параллель»</a:t>
            </a:r>
            <a:endParaRPr lang="ru-RU" dirty="0"/>
          </a:p>
        </p:txBody>
      </p:sp>
      <p:pic>
        <p:nvPicPr>
          <p:cNvPr id="3" name="Рисунок 2" descr="10 stela 66 parall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615" y="928670"/>
            <a:ext cx="6642771" cy="4643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8629" y="5715016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Стела «66 параллель» – символ географической уникальности города Салехарда – единственного в мире города, находящегося непосредственно на Полярном круге.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Церемония пересечения Полярного круга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85789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Возле стелы «66 параллель» </a:t>
            </a:r>
            <a:r>
              <a:rPr lang="ru-RU" b="1" dirty="0" err="1" smtClean="0">
                <a:latin typeface="+mj-lt"/>
              </a:rPr>
              <a:t>Ямальский</a:t>
            </a:r>
            <a:r>
              <a:rPr lang="ru-RU" b="1" dirty="0" smtClean="0">
                <a:latin typeface="+mj-lt"/>
              </a:rPr>
              <a:t> Дед Мороз Ямал </a:t>
            </a:r>
            <a:r>
              <a:rPr lang="ru-RU" b="1" dirty="0" err="1" smtClean="0">
                <a:latin typeface="+mj-lt"/>
              </a:rPr>
              <a:t>Ири</a:t>
            </a:r>
            <a:r>
              <a:rPr lang="ru-RU" b="1" dirty="0" smtClean="0">
                <a:latin typeface="+mj-lt"/>
              </a:rPr>
              <a:t> проводит Церемонию пересечения Полярного круга. По окончании церемонии участникам вручаются именные сертификаты.</a:t>
            </a:r>
            <a:endParaRPr lang="ru-RU" b="1" dirty="0">
              <a:latin typeface="+mj-lt"/>
            </a:endParaRPr>
          </a:p>
        </p:txBody>
      </p:sp>
      <p:pic>
        <p:nvPicPr>
          <p:cNvPr id="9" name="Рисунок 8" descr="Сертификат---Полярный-кр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785926"/>
            <a:ext cx="2475025" cy="3500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 descr="\\Srvymt\Yamaltour2\Фото\ФОТО 2012\Семья Редькиных\P108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25124"/>
            <a:ext cx="6143668" cy="46077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Историко-архитектурный комплекс «</a:t>
            </a:r>
            <a:r>
              <a:rPr lang="ru-RU" sz="3200" dirty="0" err="1" smtClean="0"/>
              <a:t>Обдорский</a:t>
            </a:r>
            <a:r>
              <a:rPr lang="ru-RU" sz="3200" dirty="0" smtClean="0"/>
              <a:t> острог»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85789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 </a:t>
            </a:r>
            <a:r>
              <a:rPr lang="ru-RU" b="1" dirty="0" err="1" smtClean="0">
                <a:latin typeface="+mj-lt"/>
              </a:rPr>
              <a:t>Обдорского</a:t>
            </a:r>
            <a:r>
              <a:rPr lang="ru-RU" b="1" dirty="0" smtClean="0">
                <a:latin typeface="+mj-lt"/>
              </a:rPr>
              <a:t> острога, заложенного казаками Березовского уезда приблизительно в 1595 году, берет свое историческое начало современный Салехард. </a:t>
            </a:r>
            <a:endParaRPr lang="ru-RU" b="1" dirty="0">
              <a:latin typeface="+mj-lt"/>
            </a:endParaRPr>
          </a:p>
        </p:txBody>
      </p:sp>
      <p:pic>
        <p:nvPicPr>
          <p:cNvPr id="6" name="Рисунок 5" descr="04 obdorsky ostro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2" y="1285860"/>
            <a:ext cx="6858016" cy="45720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41" y="0"/>
            <a:ext cx="8472518" cy="928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Здание земской и инородческой управы</a:t>
            </a:r>
            <a:endParaRPr lang="ru-RU" sz="3200" dirty="0"/>
          </a:p>
        </p:txBody>
      </p:sp>
      <p:pic>
        <p:nvPicPr>
          <p:cNvPr id="3" name="Рисунок 2" descr="03 upra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520" y="928670"/>
            <a:ext cx="7250961" cy="48339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607220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Здание было построено в 1901 году для </a:t>
            </a:r>
            <a:r>
              <a:rPr lang="ru-RU" b="1" dirty="0" err="1" smtClean="0">
                <a:latin typeface="+mj-lt"/>
              </a:rPr>
              <a:t>Обдорской</a:t>
            </a:r>
            <a:r>
              <a:rPr lang="ru-RU" b="1" dirty="0" smtClean="0">
                <a:latin typeface="+mj-lt"/>
              </a:rPr>
              <a:t> самоедской и остяцкой инородческих управ.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Торговый дом купца Корнилова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191" y="578645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Здание, построенное в 1895 году,  представляет историко-архитектурную ценность  как один из  первых образцов капитального домостроения в условиях Крайнего Севера. </a:t>
            </a:r>
            <a:endParaRPr lang="ru-RU" b="1" dirty="0">
              <a:latin typeface="+mj-lt"/>
            </a:endParaRPr>
          </a:p>
        </p:txBody>
      </p:sp>
      <p:pic>
        <p:nvPicPr>
          <p:cNvPr id="5" name="Рисунок 4" descr="06 dom kornilo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16" y="928670"/>
            <a:ext cx="7143768" cy="4762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Autofit/>
          </a:bodyPr>
          <a:lstStyle/>
          <a:p>
            <a:r>
              <a:rPr lang="ru-RU" sz="3300" dirty="0" smtClean="0"/>
              <a:t>Храм Святых апостолов Петра и Павла</a:t>
            </a:r>
            <a:endParaRPr lang="ru-RU" sz="3300" dirty="0"/>
          </a:p>
        </p:txBody>
      </p:sp>
      <p:pic>
        <p:nvPicPr>
          <p:cNvPr id="3" name="Рисунок 2" descr="06 hram petra i pav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23" y="1071546"/>
            <a:ext cx="6688754" cy="4650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8629" y="585789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Единственное сохранившееся культовое здание XIX века в городе и округе, отражающее историю распространения христианства в Сибири. Является памятником архитектуры регионального значения.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2600" dirty="0" smtClean="0"/>
              <a:t>Ямало-Ненецкий окружной музейно-выставочный комплекс имени И.С. </a:t>
            </a:r>
            <a:r>
              <a:rPr lang="ru-RU" sz="2600" dirty="0" err="1" smtClean="0"/>
              <a:t>Шемановского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6072206"/>
            <a:ext cx="885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В фондах МВК хранится свыше 63 тыс. музейных экспонатов, в библиотеке - более 16 тыс. книг и редких рукописных изданий. Основу музейного собрания составляют уникальные коллекции – археологическая, палеонтологическая, этнографическая, коллекция по истории и природе края.</a:t>
            </a:r>
            <a:endParaRPr lang="ru-RU" sz="1400" b="1" dirty="0">
              <a:latin typeface="+mj-lt"/>
            </a:endParaRPr>
          </a:p>
        </p:txBody>
      </p:sp>
      <p:pic>
        <p:nvPicPr>
          <p:cNvPr id="8" name="Рисунок 7" descr="08 m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38" y="1357298"/>
            <a:ext cx="7200924" cy="4700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err="1" smtClean="0"/>
              <a:t>Ямальский</a:t>
            </a:r>
            <a:r>
              <a:rPr lang="ru-RU" sz="4400" dirty="0" smtClean="0"/>
              <a:t> мамонтенок Люба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64357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Мамонтенка Любу, ставшую сенсацией мирового уровня, можно увидеть в окружном музейно-выставочном комплексе </a:t>
            </a:r>
          </a:p>
          <a:p>
            <a:pPr algn="ctr"/>
            <a:r>
              <a:rPr lang="ru-RU" b="1" dirty="0" smtClean="0">
                <a:latin typeface="+mj-lt"/>
              </a:rPr>
              <a:t>им.  И.С. </a:t>
            </a:r>
            <a:r>
              <a:rPr lang="ru-RU" b="1" dirty="0" err="1" smtClean="0">
                <a:latin typeface="+mj-lt"/>
              </a:rPr>
              <a:t>Шемановского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6" name="Рисунок 5" descr="09 mamont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65" y="1000108"/>
            <a:ext cx="6906271" cy="45869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352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Экскурсия по г. Салехарду «Город на Полярном круге»</vt:lpstr>
      <vt:lpstr>Стела «66 параллель»</vt:lpstr>
      <vt:lpstr>Церемония пересечения Полярного круга</vt:lpstr>
      <vt:lpstr>Историко-архитектурный комплекс «Обдорский острог»</vt:lpstr>
      <vt:lpstr>Здание земской и инородческой управы</vt:lpstr>
      <vt:lpstr>Торговый дом купца Корнилова </vt:lpstr>
      <vt:lpstr>Храм Святых апостолов Петра и Павла</vt:lpstr>
      <vt:lpstr>Ямало-Ненецкий окружной музейно-выставочный комплекс имени И.С. Шемановского</vt:lpstr>
      <vt:lpstr> Ямальский мамонтенок Люба </vt:lpstr>
      <vt:lpstr>Парк Победы</vt:lpstr>
      <vt:lpstr>Мемориал памяти  «501-я стройка ГУЛАГ»</vt:lpstr>
      <vt:lpstr>Парк-музей авиатехники  под открытым небом</vt:lpstr>
      <vt:lpstr> Скульптурная композиция «Мамонт» </vt:lpstr>
      <vt:lpstr>Вантовый мост «Факел»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на Полярном круге</dc:title>
  <dc:creator>Yamaltur</dc:creator>
  <cp:lastModifiedBy>Yamaltur</cp:lastModifiedBy>
  <cp:revision>119</cp:revision>
  <dcterms:created xsi:type="dcterms:W3CDTF">2014-10-13T03:02:57Z</dcterms:created>
  <dcterms:modified xsi:type="dcterms:W3CDTF">2014-10-15T03:46:25Z</dcterms:modified>
</cp:coreProperties>
</file>