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75" r:id="rId20"/>
  </p:sldIdLst>
  <p:sldSz cx="12192000" cy="6858000"/>
  <p:notesSz cx="6858000" cy="9144000"/>
  <p:embeddedFontLst>
    <p:embeddedFont>
      <p:font typeface="Intro " panose="02000000000000000000" pitchFamily="50" charset="0"/>
      <p:regular r:id="rId21"/>
    </p:embeddedFont>
    <p:embeddedFont>
      <p:font typeface="Intro Inline" panose="02000000000000000000" pitchFamily="5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A32F"/>
    <a:srgbClr val="FFFFFF"/>
    <a:srgbClr val="96A3A3"/>
    <a:srgbClr val="2D3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11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2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08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41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6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1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03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6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90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3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82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35710-3ABA-44F6-BB12-71745967F9B5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48BA-0FFA-4993-882B-33D650085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1" y="2767281"/>
            <a:ext cx="12191999" cy="132343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1FA32F"/>
                </a:solidFill>
                <a:latin typeface="Intro Inline" panose="02000000000000000000" pitchFamily="50" charset="0"/>
              </a:rPr>
              <a:t>«В малые города </a:t>
            </a:r>
            <a:endParaRPr lang="ru-RU" sz="4000" dirty="0" smtClean="0">
              <a:solidFill>
                <a:srgbClr val="1FA32F"/>
              </a:solidFill>
              <a:latin typeface="Intro Inline" panose="02000000000000000000" pitchFamily="50" charset="0"/>
            </a:endParaRPr>
          </a:p>
          <a:p>
            <a:pPr algn="ctr"/>
            <a:r>
              <a:rPr lang="ru-RU" sz="40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за </a:t>
            </a:r>
            <a:r>
              <a:rPr lang="ru-RU" sz="4000" dirty="0">
                <a:solidFill>
                  <a:srgbClr val="1FA32F"/>
                </a:solidFill>
                <a:latin typeface="Intro Inline" panose="02000000000000000000" pitchFamily="50" charset="0"/>
              </a:rPr>
              <a:t>большой историей</a:t>
            </a:r>
            <a:r>
              <a:rPr lang="ru-RU" sz="40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…»</a:t>
            </a:r>
            <a:endParaRPr lang="ru-RU" sz="4000" dirty="0">
              <a:solidFill>
                <a:srgbClr val="1FA32F"/>
              </a:solidFill>
              <a:latin typeface="Intro Inli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96171"/>
            <a:ext cx="12192000" cy="10618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Ансамбль татар 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кряшен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Саруке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-1"/>
            <a:ext cx="9201150" cy="6900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2550" cy="6883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86657" y="-194552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Саруке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споет свои  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баиты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 - родовые песни, которые складывались в роду многие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6576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сыграет на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самой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обыкновенной трубе,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станцует национальные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танцы, которые танцуют не отрывая ступню от пола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230100" cy="6858000"/>
            <a:chOff x="-1" y="95250"/>
            <a:chExt cx="12230100" cy="68580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7" t="8611"/>
            <a:stretch/>
          </p:blipFill>
          <p:spPr>
            <a:xfrm>
              <a:off x="-1" y="95250"/>
              <a:ext cx="7356475" cy="6267450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5" t="2703" r="15203"/>
            <a:stretch/>
          </p:blipFill>
          <p:spPr>
            <a:xfrm>
              <a:off x="6857999" y="95250"/>
              <a:ext cx="5372100" cy="68580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6820053" y="-414504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69815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На маршруте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туристов будут угощать блинами, вяленым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гусем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татарскими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сладостями, предложат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продегустировать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рыбу</a:t>
            </a:r>
          </a:p>
        </p:txBody>
      </p:sp>
    </p:spTree>
    <p:extLst>
      <p:ext uri="{BB962C8B-B14F-4D97-AF65-F5344CB8AC3E}">
        <p14:creationId xmlns:p14="http://schemas.microsoft.com/office/powerpoint/2010/main" val="39210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5416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Туристы посетят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одну из самых древних церквей сельской местности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нашей республики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−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Храм Преображения Господня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-1" b="834"/>
          <a:stretch/>
        </p:blipFill>
        <p:spPr>
          <a:xfrm>
            <a:off x="0" y="-1"/>
            <a:ext cx="4501622" cy="6810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r="20297" b="1274"/>
          <a:stretch/>
        </p:blipFill>
        <p:spPr>
          <a:xfrm>
            <a:off x="4343400" y="0"/>
            <a:ext cx="3497826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16020" r="5106" b="2716"/>
          <a:stretch/>
        </p:blipFill>
        <p:spPr>
          <a:xfrm>
            <a:off x="7848600" y="-19049"/>
            <a:ext cx="4343400" cy="6857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810653" y="-547854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04580" y="-404979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03838"/>
            <a:ext cx="12192000" cy="115416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Церковь со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времен постройки никогда не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закрывалась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ней собраны уникальные иконы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XVII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 –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XIX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веков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96171"/>
            <a:ext cx="12192000" cy="10618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 завершении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программы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туристы посетят 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казань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  <a:p>
            <a:pPr>
              <a:lnSpc>
                <a:spcPct val="150000"/>
              </a:lnSpc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На экскурсии 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«Старая Казань»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туристы познакомятся с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центральной частью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города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Казанским  Кремлем,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улицами  длинной в 4 века,  старинными особняками, величавыми храмами 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мечетями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46164"/>
            <a:ext cx="2326365" cy="17108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4825" y="1905506"/>
            <a:ext cx="11182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«В малые города </a:t>
            </a:r>
          </a:p>
          <a:p>
            <a:pPr algn="ctr">
              <a:lnSpc>
                <a:spcPct val="150000"/>
              </a:lnSpc>
            </a:pPr>
            <a:r>
              <a:rPr lang="ru-RU" sz="54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за большой историей…»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  Авторский коллектив т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рфирмы ООО «АЛЕНА»</a:t>
            </a:r>
          </a:p>
        </p:txBody>
      </p:sp>
    </p:spTree>
    <p:extLst>
      <p:ext uri="{BB962C8B-B14F-4D97-AF65-F5344CB8AC3E}">
        <p14:creationId xmlns:p14="http://schemas.microsoft.com/office/powerpoint/2010/main" val="4800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3626" y="4687536"/>
            <a:ext cx="1144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FA32F"/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Цель маршрута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туристов в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Казань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" y="146164"/>
            <a:ext cx="2326365" cy="1710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6287" y="260826"/>
            <a:ext cx="100620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«В малые города за </a:t>
            </a:r>
          </a:p>
          <a:p>
            <a:pPr algn="r"/>
            <a:r>
              <a:rPr lang="ru-RU" sz="4000" dirty="0" smtClean="0">
                <a:solidFill>
                  <a:srgbClr val="1FA32F"/>
                </a:solidFill>
                <a:latin typeface="Intro Inline" panose="02000000000000000000" pitchFamily="50" charset="0"/>
              </a:rPr>
              <a:t>большой историей…»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  Авторский коллектив т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Intro " panose="02000000000000000000" pitchFamily="50" charset="0"/>
                <a:ea typeface="Times New Roman" panose="02020603050405020304" pitchFamily="18" charset="0"/>
              </a:rPr>
              <a:t>рфирмы ООО «АЛЕНА»</a:t>
            </a:r>
          </a:p>
        </p:txBody>
      </p:sp>
    </p:spTree>
    <p:extLst>
      <p:ext uri="{BB962C8B-B14F-4D97-AF65-F5344CB8AC3E}">
        <p14:creationId xmlns:p14="http://schemas.microsoft.com/office/powerpoint/2010/main" val="39538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424" y="566678"/>
            <a:ext cx="1178115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1FA32F"/>
                </a:solidFill>
                <a:latin typeface="Intro " panose="02000000000000000000" pitchFamily="50" charset="0"/>
              </a:rPr>
              <a:t>Задачи данного </a:t>
            </a:r>
            <a:r>
              <a:rPr lang="ru-RU" sz="2800" dirty="0" smtClean="0">
                <a:solidFill>
                  <a:srgbClr val="1FA32F"/>
                </a:solidFill>
                <a:latin typeface="Intro " panose="02000000000000000000" pitchFamily="50" charset="0"/>
              </a:rPr>
              <a:t>маршрута</a:t>
            </a:r>
          </a:p>
          <a:p>
            <a:pPr>
              <a:lnSpc>
                <a:spcPct val="150000"/>
              </a:lnSpc>
              <a:buClr>
                <a:srgbClr val="1FA32F"/>
              </a:buClr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Знакомство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тремя этнокультурами народов Татарстана, русского, татарского и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татар – </a:t>
            </a:r>
            <a:r>
              <a:rPr lang="ru-RU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кряшен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через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представления трех фольклорных ансамблей.</a:t>
            </a: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1FA32F"/>
              </a:buClr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Фольклорного ансамбля «</a:t>
            </a:r>
            <a:r>
              <a:rPr lang="ru-RU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Каравон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1FA32F"/>
              </a:buClr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Татарского ансамбля «</a:t>
            </a:r>
            <a:r>
              <a:rPr lang="ru-RU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Бибинур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  <a:p>
            <a:pPr marL="514350" lvl="0" indent="-514350">
              <a:lnSpc>
                <a:spcPct val="150000"/>
              </a:lnSpc>
              <a:buClr>
                <a:srgbClr val="1FA32F"/>
              </a:buClr>
              <a:buFont typeface="+mj-lt"/>
              <a:buAutoNum type="arabicPeriod"/>
            </a:pP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Ансамбля «</a:t>
            </a:r>
            <a:r>
              <a:rPr lang="ru-RU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Саруке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 татар </a:t>
            </a:r>
            <a:r>
              <a:rPr lang="ru-RU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кряшен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Ансамбль 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Каравон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покажет русскую песенную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культуру</a:t>
            </a: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16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ourier New" panose="02070309020205020404" pitchFamily="49" charset="0"/>
              </a:rPr>
              <a:t>−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17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веков</a:t>
            </a:r>
          </a:p>
        </p:txBody>
      </p:sp>
    </p:spTree>
    <p:extLst>
      <p:ext uri="{BB962C8B-B14F-4D97-AF65-F5344CB8AC3E}">
        <p14:creationId xmlns:p14="http://schemas.microsoft.com/office/powerpoint/2010/main" val="11409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туристам расскажут почему </a:t>
            </a:r>
            <a:r>
              <a:rPr lang="ru-RU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каравон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 водят кругом 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почему он движется медленно, в такт биения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сердца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1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Расскажут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о костюме русских крестьян той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эпохи и как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выбирали женихов и невест на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хороводах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9"/>
          <a:stretch/>
        </p:blipFill>
        <p:spPr>
          <a:xfrm>
            <a:off x="2184400" y="0"/>
            <a:ext cx="100076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2"/>
          <a:stretch/>
        </p:blipFill>
        <p:spPr>
          <a:xfrm>
            <a:off x="-38100" y="0"/>
            <a:ext cx="45339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51657" y="-207252"/>
            <a:ext cx="75893" cy="7272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5796171"/>
            <a:ext cx="12192000" cy="10618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Татарский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ансамбль 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Бибинур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</a:t>
            </a:r>
          </a:p>
          <a:p>
            <a:pPr>
              <a:lnSpc>
                <a:spcPct val="150000"/>
              </a:lnSpc>
            </a:pPr>
            <a:endParaRPr lang="ru-RU" sz="9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4210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Ансамбль покажет 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национальный праздник «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Каз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 </a:t>
            </a:r>
            <a:r>
              <a:rPr lang="ru-RU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Омесе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» - «Праздник гусиного пера» </a:t>
            </a:r>
          </a:p>
        </p:txBody>
      </p:sp>
    </p:spTree>
    <p:extLst>
      <p:ext uri="{BB962C8B-B14F-4D97-AF65-F5344CB8AC3E}">
        <p14:creationId xmlns:p14="http://schemas.microsoft.com/office/powerpoint/2010/main" val="400285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719419"/>
            <a:ext cx="12192000" cy="113858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Расскажет Как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татарские девушки 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по осени ощипывали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гусей, собирали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пух и на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что он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ntro " panose="02000000000000000000" pitchFamily="50" charset="0"/>
              </a:rPr>
              <a:t>использовался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  <a:latin typeface="Intro 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6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bc3b75b3ec10176f75195ce23ce056e4ac55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283</Words>
  <Application>Microsoft Office PowerPoint</Application>
  <PresentationFormat>Широкоэкранный</PresentationFormat>
  <Paragraphs>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Intro </vt:lpstr>
      <vt:lpstr>Times New Roman</vt:lpstr>
      <vt:lpstr>Arial</vt:lpstr>
      <vt:lpstr>Intro Inline</vt:lpstr>
      <vt:lpstr>Calibri Light</vt:lpstr>
      <vt:lpstr>Calibri</vt:lpstr>
      <vt:lpstr>Courier New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Trainig-PC</dc:creator>
  <cp:lastModifiedBy>Trainig-PC</cp:lastModifiedBy>
  <cp:revision>53</cp:revision>
  <dcterms:created xsi:type="dcterms:W3CDTF">2014-10-13T08:45:32Z</dcterms:created>
  <dcterms:modified xsi:type="dcterms:W3CDTF">2014-10-14T19:02:02Z</dcterms:modified>
</cp:coreProperties>
</file>