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5629-F799-4F07-946E-ED95F96F001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866C5-B7E0-402F-B8FF-CEB3EA6D00C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5629-F799-4F07-946E-ED95F96F001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66C5-B7E0-402F-B8FF-CEB3EA6D0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5629-F799-4F07-946E-ED95F96F001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66C5-B7E0-402F-B8FF-CEB3EA6D0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A55629-F799-4F07-946E-ED95F96F001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9866C5-B7E0-402F-B8FF-CEB3EA6D00C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5629-F799-4F07-946E-ED95F96F001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66C5-B7E0-402F-B8FF-CEB3EA6D00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5629-F799-4F07-946E-ED95F96F001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66C5-B7E0-402F-B8FF-CEB3EA6D00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66C5-B7E0-402F-B8FF-CEB3EA6D00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5629-F799-4F07-946E-ED95F96F001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5629-F799-4F07-946E-ED95F96F001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66C5-B7E0-402F-B8FF-CEB3EA6D00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5629-F799-4F07-946E-ED95F96F001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66C5-B7E0-402F-B8FF-CEB3EA6D0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A55629-F799-4F07-946E-ED95F96F001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9866C5-B7E0-402F-B8FF-CEB3EA6D00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5629-F799-4F07-946E-ED95F96F001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866C5-B7E0-402F-B8FF-CEB3EA6D00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A55629-F799-4F07-946E-ED95F96F001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9866C5-B7E0-402F-B8FF-CEB3EA6D00C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Гастрономический туристский маршрут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ХАКАССКАЯ КУХНЯ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49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>Национальная кухня всегда отражает исторически сложившийся образ жизни народа. Бескрайние степи, богатая тайга не могли не повлиять на рацион питания кочевников-хакасов.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6861588" cy="4572000"/>
          </a:xfrm>
        </p:spPr>
      </p:pic>
    </p:spTree>
    <p:extLst>
      <p:ext uri="{BB962C8B-B14F-4D97-AF65-F5344CB8AC3E}">
        <p14:creationId xmlns:p14="http://schemas.microsoft.com/office/powerpoint/2010/main" val="168817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>Хакасы занимались скотоводством, земледелием и огородничеством, охотничьим промыслом и рыболовством, а также собирательством. Всё это отражалось в их культуре, в том числе в кухне. 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7" y="1524000"/>
            <a:ext cx="6883685" cy="4572000"/>
          </a:xfrm>
        </p:spPr>
      </p:pic>
    </p:spTree>
    <p:extLst>
      <p:ext uri="{BB962C8B-B14F-4D97-AF65-F5344CB8AC3E}">
        <p14:creationId xmlns:p14="http://schemas.microsoft.com/office/powerpoint/2010/main" val="187698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>Мясные и молочные продукты, мучные и крупяные изделия, овощи, мясо диких зверей и птиц, рыба, дикорастущие растения, ягоды и различные напитки – основа хакасской кухни.</a:t>
            </a:r>
            <a:b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7" y="1524000"/>
            <a:ext cx="6883685" cy="4572000"/>
          </a:xfrm>
        </p:spPr>
      </p:pic>
    </p:spTree>
    <p:extLst>
      <p:ext uri="{BB962C8B-B14F-4D97-AF65-F5344CB8AC3E}">
        <p14:creationId xmlns:p14="http://schemas.microsoft.com/office/powerpoint/2010/main" val="388203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Autofit/>
          </a:bodyPr>
          <a:lstStyle/>
          <a:p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>Для того чтобы узнать больше о национальной кухне хакасов, о способе её приготовления, а также продегустировать, нужно отправиться в хакасскую глубинку. В музей УСТЬ-СОС, что находится близ одноимённого аала, либо в музей-заповедник КАЗАНОВКА, что так бережно хранит культуру и традиции народа Хакасии.</a:t>
            </a:r>
            <a:b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3384376" cy="482453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3312368" cy="4824536"/>
          </a:xfrm>
        </p:spPr>
      </p:pic>
    </p:spTree>
    <p:extLst>
      <p:ext uri="{BB962C8B-B14F-4D97-AF65-F5344CB8AC3E}">
        <p14:creationId xmlns:p14="http://schemas.microsoft.com/office/powerpoint/2010/main" val="184261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7" y="1524000"/>
            <a:ext cx="688368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>Здесь нас встретят существующим с давних времён обычаем - любого человека, зашедшего в дом, встречать приветливо! Гостю подадут айран в пиале либо чай и к ним – талган (обжаренные, а затем перемолотые зёрна ячменя, реже – пшеницы).</a:t>
            </a:r>
          </a:p>
        </p:txBody>
      </p:sp>
    </p:spTree>
    <p:extLst>
      <p:ext uri="{BB962C8B-B14F-4D97-AF65-F5344CB8AC3E}">
        <p14:creationId xmlns:p14="http://schemas.microsoft.com/office/powerpoint/2010/main" val="250633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88368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4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883685" cy="4572000"/>
          </a:xfrm>
        </p:spPr>
      </p:pic>
    </p:spTree>
    <p:extLst>
      <p:ext uri="{BB962C8B-B14F-4D97-AF65-F5344CB8AC3E}">
        <p14:creationId xmlns:p14="http://schemas.microsoft.com/office/powerpoint/2010/main" val="27904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Основными же блюдами хакасской кухни считаются зимой мяс­ные, а летом молочные блюда. 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Присутствие мясных блюд на обеденном столе до сих пор говорит о достатке в семье. Баранина – самый распространённый вид мяса, из которого хакасы готовят множество национальных блюд. Деликатесом считается кровяная колбаса (хан). Готовится это блюдо так.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Слегка подсолённой кровью животного, приправленной мелконарезанным луком либо чесноком, начиняют кишку. Хан варят, непременно опуская его в горячую воду, но не в кипяток. И употребляют в горячем виде, холодный же теряет свой вкус и аромат.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сметане хакасы готовят популярное блюдо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потхы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Сметану варят на медленном огне в казане до тех пор, пока она не закипит. Затем добавляют немного пшеничной му­ки, несколько сырых яиц и подливают айран. Ко­гда сверху обильно выделится масло, блюдо считают го­товым.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Любой желающий может принять участие в мастер-классе по приготовлению национальных блюд.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11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199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ХАКАССКАЯ КУХНЯ</vt:lpstr>
      <vt:lpstr>Национальная кухня всегда отражает исторически сложившийся образ жизни народа. Бескрайние степи, богатая тайга не могли не повлиять на рацион питания кочевников-хакасов. </vt:lpstr>
      <vt:lpstr>Хакасы занимались скотоводством, земледелием и огородничеством, охотничьим промыслом и рыболовством, а также собирательством. Всё это отражалось в их культуре, в том числе в кухне.  </vt:lpstr>
      <vt:lpstr>Мясные и молочные продукты, мучные и крупяные изделия, овощи, мясо диких зверей и птиц, рыба, дикорастущие растения, ягоды и различные напитки – основа хакасской кухни. </vt:lpstr>
      <vt:lpstr>Для того чтобы узнать больше о национальной кухне хакасов, о способе её приготовления, а также продегустировать, нужно отправиться в хакасскую глубинку. В музей УСТЬ-СОС, что находится близ одноимённого аала, либо в музей-заповедник КАЗАНОВКА, что так бережно хранит культуру и традиции народа Хакасии. </vt:lpstr>
      <vt:lpstr>Здесь нас встретят существующим с давних времён обычаем - любого человека, зашедшего в дом, встречать приветливо! Гостю подадут айран в пиале либо чай и к ним – талган (обжаренные, а затем перемолотые зёрна ячменя, реже – пшеницы).</vt:lpstr>
      <vt:lpstr>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2014-10-01T07:43:28Z</dcterms:created>
  <dcterms:modified xsi:type="dcterms:W3CDTF">2014-10-10T08:35:05Z</dcterms:modified>
</cp:coreProperties>
</file>