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89640" cy="4392488"/>
          </a:xfrm>
        </p:spPr>
        <p:txBody>
          <a:bodyPr>
            <a:noAutofit/>
          </a:bodyPr>
          <a:lstStyle/>
          <a:p>
            <a:r>
              <a:rPr lang="ru-RU" sz="9600" dirty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einrich Text" panose="02000000000000000000" pitchFamily="2" charset="0"/>
              </a:rPr>
              <a:t>В краю золотого берега</a:t>
            </a:r>
            <a:endParaRPr lang="ru-RU" sz="960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einrich Tex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44" y="3140968"/>
            <a:ext cx="4572000" cy="342900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5616624" cy="3668357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5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2400"/>
            <a:ext cx="8534400" cy="401320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2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" y="1543161"/>
            <a:ext cx="9010832" cy="3771677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59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5111790" cy="3409564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573"/>
            <a:ext cx="4591050" cy="305943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1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2" y="801855"/>
            <a:ext cx="4220918" cy="5254288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8" r="-15038"/>
          <a:stretch/>
        </p:blipFill>
        <p:spPr>
          <a:xfrm>
            <a:off x="-468560" y="2057622"/>
            <a:ext cx="5759786" cy="27427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4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6" y="260648"/>
            <a:ext cx="4214216" cy="2808312"/>
          </a:xfrm>
          <a:prstGeom prst="rect">
            <a:avLst/>
          </a:prstGeom>
          <a:ln w="38100" cap="sq">
            <a:gradFill>
              <a:gsLst>
                <a:gs pos="76000">
                  <a:srgbClr val="CC99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7" y="3429000"/>
            <a:ext cx="4267200" cy="320040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17" y="1842846"/>
            <a:ext cx="4131096" cy="3098322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9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5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293"/>
            <a:ext cx="5156051" cy="3423618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20" y="1884102"/>
            <a:ext cx="4345864" cy="3259398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9" y="3789040"/>
            <a:ext cx="5116358" cy="288032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9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86" y="2708920"/>
            <a:ext cx="5292080" cy="396906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5851090" cy="3293947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19" y="211203"/>
            <a:ext cx="5550362" cy="3124648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2496"/>
            <a:ext cx="3905973" cy="292948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6032"/>
            <a:ext cx="3905973" cy="292948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6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932040" cy="369903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52053" cy="3789040"/>
          </a:xfrm>
          <a:prstGeom prst="rect">
            <a:avLst/>
          </a:prstGeom>
          <a:ln w="38100" cap="sq">
            <a:gradFill>
              <a:gsLst>
                <a:gs pos="0">
                  <a:srgbClr val="CC990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 краю золотого берега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краю золотого берега</dc:title>
  <dc:creator>Администратор</dc:creator>
  <cp:lastModifiedBy>Пользователь Windows</cp:lastModifiedBy>
  <cp:revision>6</cp:revision>
  <dcterms:created xsi:type="dcterms:W3CDTF">2014-10-03T07:03:49Z</dcterms:created>
  <dcterms:modified xsi:type="dcterms:W3CDTF">2014-10-03T08:06:52Z</dcterms:modified>
</cp:coreProperties>
</file>