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8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Рыбацкий край Астрахани</a:t>
            </a:r>
            <a:endParaRPr lang="ru-RU" sz="8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01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891700"/>
            <a:ext cx="5076056" cy="3650894"/>
          </a:xfrm>
          <a:prstGeom prst="rect">
            <a:avLst/>
          </a:prstGeom>
          <a:ln w="1270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3498"/>
            <a:ext cx="5004048" cy="3336032"/>
          </a:xfrm>
          <a:prstGeom prst="rect">
            <a:avLst/>
          </a:prstGeom>
          <a:ln w="1270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212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1063752"/>
            <a:ext cx="7559040" cy="4730496"/>
          </a:xfrm>
          <a:prstGeom prst="rect">
            <a:avLst/>
          </a:prstGeom>
          <a:ln w="1270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206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22" y="836712"/>
            <a:ext cx="8561556" cy="5184576"/>
          </a:xfrm>
          <a:prstGeom prst="rect">
            <a:avLst/>
          </a:prstGeom>
          <a:ln w="1270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971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974" y="2924944"/>
            <a:ext cx="4796301" cy="3717032"/>
          </a:xfrm>
          <a:prstGeom prst="rect">
            <a:avLst/>
          </a:prstGeom>
          <a:ln w="1270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36" y="188640"/>
            <a:ext cx="4513788" cy="3758302"/>
          </a:xfrm>
          <a:prstGeom prst="rect">
            <a:avLst/>
          </a:prstGeom>
          <a:ln w="1270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342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2" y="1664804"/>
            <a:ext cx="4704523" cy="3528392"/>
          </a:xfrm>
          <a:prstGeom prst="rect">
            <a:avLst/>
          </a:prstGeom>
          <a:ln w="1270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30424"/>
            <a:ext cx="3597864" cy="4797152"/>
          </a:xfrm>
          <a:prstGeom prst="rect">
            <a:avLst/>
          </a:prstGeom>
          <a:ln w="1270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745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7112"/>
            <a:ext cx="4877268" cy="3657951"/>
          </a:xfrm>
          <a:prstGeom prst="rect">
            <a:avLst/>
          </a:prstGeom>
          <a:ln w="1270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158970"/>
            <a:ext cx="4640064" cy="3480048"/>
          </a:xfrm>
          <a:prstGeom prst="rect">
            <a:avLst/>
          </a:prstGeom>
          <a:ln w="1270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49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6" y="920890"/>
            <a:ext cx="7524328" cy="5016219"/>
          </a:xfrm>
          <a:prstGeom prst="rect">
            <a:avLst/>
          </a:prstGeom>
          <a:ln w="1270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638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5455920" cy="3657600"/>
          </a:xfrm>
          <a:prstGeom prst="rect">
            <a:avLst/>
          </a:prstGeom>
          <a:ln w="1270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12976"/>
            <a:ext cx="4462168" cy="3429000"/>
          </a:xfrm>
          <a:prstGeom prst="rect">
            <a:avLst/>
          </a:prstGeom>
          <a:ln w="1270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454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3" y="548680"/>
            <a:ext cx="7680853" cy="5760640"/>
          </a:xfrm>
          <a:prstGeom prst="rect">
            <a:avLst/>
          </a:prstGeom>
          <a:ln w="1270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048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Рыбацкий край Астрахани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Рыбацкий край Астрахани</dc:title>
  <dc:creator>Администратор</dc:creator>
  <cp:lastModifiedBy>Пользователь Windows</cp:lastModifiedBy>
  <cp:revision>2</cp:revision>
  <dcterms:created xsi:type="dcterms:W3CDTF">2014-10-03T10:15:21Z</dcterms:created>
  <dcterms:modified xsi:type="dcterms:W3CDTF">2014-10-03T10:32:34Z</dcterms:modified>
</cp:coreProperties>
</file>