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4" r:id="rId2"/>
  </p:sldMasterIdLst>
  <p:notesMasterIdLst>
    <p:notesMasterId r:id="rId12"/>
  </p:notesMasterIdLst>
  <p:handoutMasterIdLst>
    <p:handoutMasterId r:id="rId13"/>
  </p:handoutMasterIdLst>
  <p:sldIdLst>
    <p:sldId id="260" r:id="rId3"/>
    <p:sldId id="430" r:id="rId4"/>
    <p:sldId id="401" r:id="rId5"/>
    <p:sldId id="424" r:id="rId6"/>
    <p:sldId id="428" r:id="rId7"/>
    <p:sldId id="421" r:id="rId8"/>
    <p:sldId id="423" r:id="rId9"/>
    <p:sldId id="425" r:id="rId10"/>
    <p:sldId id="431" r:id="rId11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306" y="-2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FCC4D8-0138-46B1-8E0E-CF297D466767}" type="doc">
      <dgm:prSet loTypeId="urn:microsoft.com/office/officeart/2005/8/layout/bProcess3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1AB017C-1BF2-4A5D-97BC-0ED906BEAB48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брендовой платформы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E18F14-D7D2-46EC-B104-41B5D81BFA30}" type="parTrans" cxnId="{0BE35631-BBDE-4719-8BA3-5AD800CCD997}">
      <dgm:prSet/>
      <dgm:spPr/>
      <dgm:t>
        <a:bodyPr/>
        <a:lstStyle/>
        <a:p>
          <a:endParaRPr lang="ru-RU"/>
        </a:p>
      </dgm:t>
    </dgm:pt>
    <dgm:pt modelId="{8DEFFCAB-2386-430B-ABE7-28D51F0398B3}" type="sibTrans" cxnId="{0BE35631-BBDE-4719-8BA3-5AD800CCD997}">
      <dgm:prSet/>
      <dgm:spPr/>
      <dgm:t>
        <a:bodyPr/>
        <a:lstStyle/>
        <a:p>
          <a:endParaRPr lang="ru-RU"/>
        </a:p>
      </dgm:t>
    </dgm:pt>
    <dgm:pt modelId="{90C04E45-0680-44F9-941E-998586DE78D7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32 имиджевых мероприятий территорий  с привлечением не менее 250 тысяч зрителей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A7548-5FA0-44C1-8624-D29736828B56}" type="parTrans" cxnId="{619E5FC9-2B6D-488B-9BDC-2DBFE9933334}">
      <dgm:prSet/>
      <dgm:spPr/>
      <dgm:t>
        <a:bodyPr/>
        <a:lstStyle/>
        <a:p>
          <a:endParaRPr lang="ru-RU"/>
        </a:p>
      </dgm:t>
    </dgm:pt>
    <dgm:pt modelId="{D136F640-33DA-4176-8611-81F92EA50E26}" type="sibTrans" cxnId="{619E5FC9-2B6D-488B-9BDC-2DBFE9933334}">
      <dgm:prSet/>
      <dgm:spPr/>
      <dgm:t>
        <a:bodyPr/>
        <a:lstStyle/>
        <a:p>
          <a:endParaRPr lang="ru-RU"/>
        </a:p>
      </dgm:t>
    </dgm:pt>
    <dgm:pt modelId="{FB3D6954-A1AE-4063-B440-04A3DA95F2D6}">
      <dgm:prSet phldrT="[Текст]"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повторного социологического исследования узнаваемости культурного бренда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07F6-42AC-4E5E-9926-002C6B610AFB}" type="parTrans" cxnId="{28CEE2FA-06EB-4220-974A-C5950A313B20}">
      <dgm:prSet/>
      <dgm:spPr/>
      <dgm:t>
        <a:bodyPr/>
        <a:lstStyle/>
        <a:p>
          <a:endParaRPr lang="ru-RU"/>
        </a:p>
      </dgm:t>
    </dgm:pt>
    <dgm:pt modelId="{28CE32D1-F27B-499E-8289-C419673B1065}" type="sibTrans" cxnId="{28CEE2FA-06EB-4220-974A-C5950A313B20}">
      <dgm:prSet/>
      <dgm:spPr/>
      <dgm:t>
        <a:bodyPr/>
        <a:lstStyle/>
        <a:p>
          <a:endParaRPr lang="ru-RU"/>
        </a:p>
      </dgm:t>
    </dgm:pt>
    <dgm:pt modelId="{AE0A7D88-444B-410C-B788-10B10410AAB5}">
      <dgm:prSet phldrT="[Текст]" custT="1"/>
      <dgm:spPr/>
      <dgm:t>
        <a:bodyPr/>
        <a:lstStyle/>
        <a:p>
          <a:pPr algn="ctr"/>
          <a:r>
            <a:rPr lang="ru-RU" sz="10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образовательной платформы для коллективов художественной самодеятельности культурно-досуговых учреждений области с привлечением к участию не менее 320 творческих коллективов</a:t>
          </a:r>
          <a:endParaRPr lang="ru-RU" sz="10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4AC3BE-0375-4793-93AA-CFAD850C91C2}" type="parTrans" cxnId="{97A5867D-50E6-42F0-8B73-5B1D350C72E8}">
      <dgm:prSet/>
      <dgm:spPr/>
      <dgm:t>
        <a:bodyPr/>
        <a:lstStyle/>
        <a:p>
          <a:endParaRPr lang="ru-RU"/>
        </a:p>
      </dgm:t>
    </dgm:pt>
    <dgm:pt modelId="{9978755F-F9C4-4305-8EEB-7F758FC99CF7}" type="sibTrans" cxnId="{97A5867D-50E6-42F0-8B73-5B1D350C72E8}">
      <dgm:prSet/>
      <dgm:spPr/>
      <dgm:t>
        <a:bodyPr/>
        <a:lstStyle/>
        <a:p>
          <a:endParaRPr lang="ru-RU"/>
        </a:p>
      </dgm:t>
    </dgm:pt>
    <dgm:pt modelId="{40B441E5-F5C0-4A48-BEEC-57492FF93358}">
      <dgm:prSet phldrT="[Текст]" custT="1"/>
      <dgm:spPr/>
      <dgm:t>
        <a:bodyPr/>
        <a:lstStyle/>
        <a:p>
          <a:pPr algn="ctr"/>
          <a:r>
            <a:rPr lang="ru-RU" sz="11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Медиасопровождение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1FBC7-806C-4685-B155-406368CE38CE}" type="parTrans" cxnId="{D5F9E341-7406-4BBB-B7FB-DA4E28EFD9E0}">
      <dgm:prSet/>
      <dgm:spPr/>
      <dgm:t>
        <a:bodyPr/>
        <a:lstStyle/>
        <a:p>
          <a:endParaRPr lang="ru-RU"/>
        </a:p>
      </dgm:t>
    </dgm:pt>
    <dgm:pt modelId="{0E1ECBD9-1D42-406E-8482-E69A39348355}" type="sibTrans" cxnId="{D5F9E341-7406-4BBB-B7FB-DA4E28EFD9E0}">
      <dgm:prSet/>
      <dgm:spPr/>
      <dgm:t>
        <a:bodyPr/>
        <a:lstStyle/>
        <a:p>
          <a:endParaRPr lang="ru-RU"/>
        </a:p>
      </dgm:t>
    </dgm:pt>
    <dgm:pt modelId="{CCC771A7-E1BB-452C-AD44-E049661FB198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методической и нормативной платформы по тиражированию итогов проекта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9A67F-D89F-45DD-B0AD-662E22B65000}" type="sibTrans" cxnId="{3E4DE40F-BF77-41BF-8616-214D2EDE87D8}">
      <dgm:prSet/>
      <dgm:spPr/>
      <dgm:t>
        <a:bodyPr/>
        <a:lstStyle/>
        <a:p>
          <a:endParaRPr lang="ru-RU"/>
        </a:p>
      </dgm:t>
    </dgm:pt>
    <dgm:pt modelId="{A6ECF1C9-D772-4354-9CBC-B2298356B0D4}" type="parTrans" cxnId="{3E4DE40F-BF77-41BF-8616-214D2EDE87D8}">
      <dgm:prSet/>
      <dgm:spPr/>
      <dgm:t>
        <a:bodyPr/>
        <a:lstStyle/>
        <a:p>
          <a:endParaRPr lang="ru-RU"/>
        </a:p>
      </dgm:t>
    </dgm:pt>
    <dgm:pt modelId="{B43FCECB-B5BE-4B8A-A682-2E768F01A4A4}">
      <dgm:prSet custT="1"/>
      <dgm:spPr/>
      <dgm:t>
        <a:bodyPr/>
        <a:lstStyle/>
        <a:p>
          <a:pPr algn="ctr"/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механизмов мотивации работников сферы культуры Белгородской области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F72B12-A17D-4549-BC69-6849D6A5ECE1}" type="parTrans" cxnId="{DEE8E58A-2A70-457C-9045-10F0BF084494}">
      <dgm:prSet/>
      <dgm:spPr/>
      <dgm:t>
        <a:bodyPr/>
        <a:lstStyle/>
        <a:p>
          <a:endParaRPr lang="ru-RU"/>
        </a:p>
      </dgm:t>
    </dgm:pt>
    <dgm:pt modelId="{21252F7C-4D62-4B9F-9C23-321EF54AA95D}" type="sibTrans" cxnId="{DEE8E58A-2A70-457C-9045-10F0BF084494}">
      <dgm:prSet/>
      <dgm:spPr/>
      <dgm:t>
        <a:bodyPr/>
        <a:lstStyle/>
        <a:p>
          <a:endParaRPr lang="ru-RU"/>
        </a:p>
      </dgm:t>
    </dgm:pt>
    <dgm:pt modelId="{3FA7F346-4097-441B-8666-D0A63D9AAEE2}" type="pres">
      <dgm:prSet presAssocID="{FFFCC4D8-0138-46B1-8E0E-CF297D4667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EF697-C416-4FD0-97AC-5B005D819C71}" type="pres">
      <dgm:prSet presAssocID="{71AB017C-1BF2-4A5D-97BC-0ED906BEAB4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E97C2-7063-4820-8F9F-DD337D4086AA}" type="pres">
      <dgm:prSet presAssocID="{8DEFFCAB-2386-430B-ABE7-28D51F0398B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B8FF1D6D-53A7-496D-8E3E-E95D1AA6636B}" type="pres">
      <dgm:prSet presAssocID="{8DEFFCAB-2386-430B-ABE7-28D51F0398B3}" presName="connectorText" presStyleLbl="sibTrans1D1" presStyleIdx="0" presStyleCnt="6"/>
      <dgm:spPr/>
      <dgm:t>
        <a:bodyPr/>
        <a:lstStyle/>
        <a:p>
          <a:endParaRPr lang="ru-RU"/>
        </a:p>
      </dgm:t>
    </dgm:pt>
    <dgm:pt modelId="{36F993F9-AD57-418E-8B36-6479F5652BF2}" type="pres">
      <dgm:prSet presAssocID="{90C04E45-0680-44F9-941E-998586DE78D7}" presName="node" presStyleLbl="node1" presStyleIdx="1" presStyleCnt="7" custScaleX="147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889CB4-FF74-4DD7-8199-6BB907420B0B}" type="pres">
      <dgm:prSet presAssocID="{D136F640-33DA-4176-8611-81F92EA50E26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FE67656-048B-4BB2-AB85-50CE70EF9968}" type="pres">
      <dgm:prSet presAssocID="{D136F640-33DA-4176-8611-81F92EA50E26}" presName="connectorText" presStyleLbl="sibTrans1D1" presStyleIdx="1" presStyleCnt="6"/>
      <dgm:spPr/>
      <dgm:t>
        <a:bodyPr/>
        <a:lstStyle/>
        <a:p>
          <a:endParaRPr lang="ru-RU"/>
        </a:p>
      </dgm:t>
    </dgm:pt>
    <dgm:pt modelId="{15262354-FB6B-4604-ABAE-91E6FE41A450}" type="pres">
      <dgm:prSet presAssocID="{FB3D6954-A1AE-4063-B440-04A3DA95F2D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53354-23D3-4885-813E-5DC6EA98781F}" type="pres">
      <dgm:prSet presAssocID="{28CE32D1-F27B-499E-8289-C419673B1065}" presName="sibTrans" presStyleLbl="sibTrans1D1" presStyleIdx="2" presStyleCnt="6"/>
      <dgm:spPr/>
      <dgm:t>
        <a:bodyPr/>
        <a:lstStyle/>
        <a:p>
          <a:endParaRPr lang="ru-RU"/>
        </a:p>
      </dgm:t>
    </dgm:pt>
    <dgm:pt modelId="{98358300-114F-4B6A-AA70-FB277C97427E}" type="pres">
      <dgm:prSet presAssocID="{28CE32D1-F27B-499E-8289-C419673B1065}" presName="connectorText" presStyleLbl="sibTrans1D1" presStyleIdx="2" presStyleCnt="6"/>
      <dgm:spPr/>
      <dgm:t>
        <a:bodyPr/>
        <a:lstStyle/>
        <a:p>
          <a:endParaRPr lang="ru-RU"/>
        </a:p>
      </dgm:t>
    </dgm:pt>
    <dgm:pt modelId="{81EF2245-E313-42A0-9579-FFBE80DAF603}" type="pres">
      <dgm:prSet presAssocID="{AE0A7D88-444B-410C-B788-10B10410AAB5}" presName="node" presStyleLbl="node1" presStyleIdx="3" presStyleCnt="7" custScaleX="130479" custScaleY="120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F97CE-DECF-4CCA-BDF2-77DBB7D67F6A}" type="pres">
      <dgm:prSet presAssocID="{9978755F-F9C4-4305-8EEB-7F758FC99CF7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D0712CA-87A7-4D34-8257-0ABF30E7E205}" type="pres">
      <dgm:prSet presAssocID="{9978755F-F9C4-4305-8EEB-7F758FC99CF7}" presName="connectorText" presStyleLbl="sibTrans1D1" presStyleIdx="3" presStyleCnt="6"/>
      <dgm:spPr/>
      <dgm:t>
        <a:bodyPr/>
        <a:lstStyle/>
        <a:p>
          <a:endParaRPr lang="ru-RU"/>
        </a:p>
      </dgm:t>
    </dgm:pt>
    <dgm:pt modelId="{3BA7DD79-3579-4ABB-B4FC-40C058698521}" type="pres">
      <dgm:prSet presAssocID="{40B441E5-F5C0-4A48-BEEC-57492FF93358}" presName="node" presStyleLbl="node1" presStyleIdx="4" presStyleCnt="7" custScaleY="84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FB051-281A-49A0-8315-46592EE1C54C}" type="pres">
      <dgm:prSet presAssocID="{0E1ECBD9-1D42-406E-8482-E69A39348355}" presName="sibTrans" presStyleLbl="sibTrans1D1" presStyleIdx="4" presStyleCnt="6"/>
      <dgm:spPr/>
      <dgm:t>
        <a:bodyPr/>
        <a:lstStyle/>
        <a:p>
          <a:endParaRPr lang="ru-RU"/>
        </a:p>
      </dgm:t>
    </dgm:pt>
    <dgm:pt modelId="{C3499B3E-3E33-4179-9FEF-19060787064D}" type="pres">
      <dgm:prSet presAssocID="{0E1ECBD9-1D42-406E-8482-E69A39348355}" presName="connectorText" presStyleLbl="sibTrans1D1" presStyleIdx="4" presStyleCnt="6"/>
      <dgm:spPr/>
      <dgm:t>
        <a:bodyPr/>
        <a:lstStyle/>
        <a:p>
          <a:endParaRPr lang="ru-RU"/>
        </a:p>
      </dgm:t>
    </dgm:pt>
    <dgm:pt modelId="{FEF57AD8-2F7F-455D-AB31-FE42180ABCE5}" type="pres">
      <dgm:prSet presAssocID="{B43FCECB-B5BE-4B8A-A682-2E768F01A4A4}" presName="node" presStyleLbl="node1" presStyleIdx="5" presStyleCnt="7" custScaleX="136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1BB848-377D-4F2E-B34A-0B9F81EEBD30}" type="pres">
      <dgm:prSet presAssocID="{21252F7C-4D62-4B9F-9C23-321EF54AA95D}" presName="sibTrans" presStyleLbl="sibTrans1D1" presStyleIdx="5" presStyleCnt="6"/>
      <dgm:spPr/>
      <dgm:t>
        <a:bodyPr/>
        <a:lstStyle/>
        <a:p>
          <a:endParaRPr lang="ru-RU"/>
        </a:p>
      </dgm:t>
    </dgm:pt>
    <dgm:pt modelId="{9C2E0BFE-043A-4851-8A2A-3314501041F0}" type="pres">
      <dgm:prSet presAssocID="{21252F7C-4D62-4B9F-9C23-321EF54AA95D}" presName="connectorText" presStyleLbl="sibTrans1D1" presStyleIdx="5" presStyleCnt="6"/>
      <dgm:spPr/>
      <dgm:t>
        <a:bodyPr/>
        <a:lstStyle/>
        <a:p>
          <a:endParaRPr lang="ru-RU"/>
        </a:p>
      </dgm:t>
    </dgm:pt>
    <dgm:pt modelId="{B46EFD2D-1A08-4E16-92B5-084C38273994}" type="pres">
      <dgm:prSet presAssocID="{CCC771A7-E1BB-452C-AD44-E049661FB19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2B8562-6310-4770-AA65-CEEE07998417}" type="presOf" srcId="{40B441E5-F5C0-4A48-BEEC-57492FF93358}" destId="{3BA7DD79-3579-4ABB-B4FC-40C058698521}" srcOrd="0" destOrd="0" presId="urn:microsoft.com/office/officeart/2005/8/layout/bProcess3"/>
    <dgm:cxn modelId="{03892A71-0B9B-400C-90C7-8B05F211F0B2}" type="presOf" srcId="{0E1ECBD9-1D42-406E-8482-E69A39348355}" destId="{C3499B3E-3E33-4179-9FEF-19060787064D}" srcOrd="1" destOrd="0" presId="urn:microsoft.com/office/officeart/2005/8/layout/bProcess3"/>
    <dgm:cxn modelId="{97A5867D-50E6-42F0-8B73-5B1D350C72E8}" srcId="{FFFCC4D8-0138-46B1-8E0E-CF297D466767}" destId="{AE0A7D88-444B-410C-B788-10B10410AAB5}" srcOrd="3" destOrd="0" parTransId="{764AC3BE-0375-4793-93AA-CFAD850C91C2}" sibTransId="{9978755F-F9C4-4305-8EEB-7F758FC99CF7}"/>
    <dgm:cxn modelId="{A78BBA8E-D668-463F-A58F-A5825F50E94E}" type="presOf" srcId="{28CE32D1-F27B-499E-8289-C419673B1065}" destId="{1BD53354-23D3-4885-813E-5DC6EA98781F}" srcOrd="0" destOrd="0" presId="urn:microsoft.com/office/officeart/2005/8/layout/bProcess3"/>
    <dgm:cxn modelId="{352FD2B6-76C4-4FFB-B434-72B1E77C8BAF}" type="presOf" srcId="{9978755F-F9C4-4305-8EEB-7F758FC99CF7}" destId="{C63F97CE-DECF-4CCA-BDF2-77DBB7D67F6A}" srcOrd="0" destOrd="0" presId="urn:microsoft.com/office/officeart/2005/8/layout/bProcess3"/>
    <dgm:cxn modelId="{619E5FC9-2B6D-488B-9BDC-2DBFE9933334}" srcId="{FFFCC4D8-0138-46B1-8E0E-CF297D466767}" destId="{90C04E45-0680-44F9-941E-998586DE78D7}" srcOrd="1" destOrd="0" parTransId="{926A7548-5FA0-44C1-8624-D29736828B56}" sibTransId="{D136F640-33DA-4176-8611-81F92EA50E26}"/>
    <dgm:cxn modelId="{E9EF7A54-6390-4922-BB3F-013CE467ACAD}" type="presOf" srcId="{71AB017C-1BF2-4A5D-97BC-0ED906BEAB48}" destId="{FBAEF697-C416-4FD0-97AC-5B005D819C71}" srcOrd="0" destOrd="0" presId="urn:microsoft.com/office/officeart/2005/8/layout/bProcess3"/>
    <dgm:cxn modelId="{0BA66AFE-D90A-4DA4-A8C3-59CA1A8561A4}" type="presOf" srcId="{90C04E45-0680-44F9-941E-998586DE78D7}" destId="{36F993F9-AD57-418E-8B36-6479F5652BF2}" srcOrd="0" destOrd="0" presId="urn:microsoft.com/office/officeart/2005/8/layout/bProcess3"/>
    <dgm:cxn modelId="{99F1C315-58DC-4A4E-BAB4-D97EFDCF7383}" type="presOf" srcId="{CCC771A7-E1BB-452C-AD44-E049661FB198}" destId="{B46EFD2D-1A08-4E16-92B5-084C38273994}" srcOrd="0" destOrd="0" presId="urn:microsoft.com/office/officeart/2005/8/layout/bProcess3"/>
    <dgm:cxn modelId="{54FBEF3D-70C3-4F9F-8EF2-D298363F8324}" type="presOf" srcId="{8DEFFCAB-2386-430B-ABE7-28D51F0398B3}" destId="{7BCE97C2-7063-4820-8F9F-DD337D4086AA}" srcOrd="0" destOrd="0" presId="urn:microsoft.com/office/officeart/2005/8/layout/bProcess3"/>
    <dgm:cxn modelId="{7B897689-2F0F-464E-8D0D-7DC78796BB1B}" type="presOf" srcId="{0E1ECBD9-1D42-406E-8482-E69A39348355}" destId="{0ADFB051-281A-49A0-8315-46592EE1C54C}" srcOrd="0" destOrd="0" presId="urn:microsoft.com/office/officeart/2005/8/layout/bProcess3"/>
    <dgm:cxn modelId="{9FF76619-A61A-489C-92C7-5FEA3E433866}" type="presOf" srcId="{FB3D6954-A1AE-4063-B440-04A3DA95F2D6}" destId="{15262354-FB6B-4604-ABAE-91E6FE41A450}" srcOrd="0" destOrd="0" presId="urn:microsoft.com/office/officeart/2005/8/layout/bProcess3"/>
    <dgm:cxn modelId="{EF6EFDB0-BD76-4930-A15A-890A95D4F3F2}" type="presOf" srcId="{D136F640-33DA-4176-8611-81F92EA50E26}" destId="{A9889CB4-FF74-4DD7-8199-6BB907420B0B}" srcOrd="0" destOrd="0" presId="urn:microsoft.com/office/officeart/2005/8/layout/bProcess3"/>
    <dgm:cxn modelId="{167899F9-D2AC-4FD3-A71B-16478AE6F340}" type="presOf" srcId="{B43FCECB-B5BE-4B8A-A682-2E768F01A4A4}" destId="{FEF57AD8-2F7F-455D-AB31-FE42180ABCE5}" srcOrd="0" destOrd="0" presId="urn:microsoft.com/office/officeart/2005/8/layout/bProcess3"/>
    <dgm:cxn modelId="{DF43F232-A655-4675-9FA5-E792F96572DA}" type="presOf" srcId="{8DEFFCAB-2386-430B-ABE7-28D51F0398B3}" destId="{B8FF1D6D-53A7-496D-8E3E-E95D1AA6636B}" srcOrd="1" destOrd="0" presId="urn:microsoft.com/office/officeart/2005/8/layout/bProcess3"/>
    <dgm:cxn modelId="{D5F9E341-7406-4BBB-B7FB-DA4E28EFD9E0}" srcId="{FFFCC4D8-0138-46B1-8E0E-CF297D466767}" destId="{40B441E5-F5C0-4A48-BEEC-57492FF93358}" srcOrd="4" destOrd="0" parTransId="{96C1FBC7-806C-4685-B155-406368CE38CE}" sibTransId="{0E1ECBD9-1D42-406E-8482-E69A39348355}"/>
    <dgm:cxn modelId="{DEE8E58A-2A70-457C-9045-10F0BF084494}" srcId="{FFFCC4D8-0138-46B1-8E0E-CF297D466767}" destId="{B43FCECB-B5BE-4B8A-A682-2E768F01A4A4}" srcOrd="5" destOrd="0" parTransId="{ECF72B12-A17D-4549-BC69-6849D6A5ECE1}" sibTransId="{21252F7C-4D62-4B9F-9C23-321EF54AA95D}"/>
    <dgm:cxn modelId="{0BE35631-BBDE-4719-8BA3-5AD800CCD997}" srcId="{FFFCC4D8-0138-46B1-8E0E-CF297D466767}" destId="{71AB017C-1BF2-4A5D-97BC-0ED906BEAB48}" srcOrd="0" destOrd="0" parTransId="{3FE18F14-D7D2-46EC-B104-41B5D81BFA30}" sibTransId="{8DEFFCAB-2386-430B-ABE7-28D51F0398B3}"/>
    <dgm:cxn modelId="{31D89F56-0AD0-41E4-B19A-4B843AC7E861}" type="presOf" srcId="{FFFCC4D8-0138-46B1-8E0E-CF297D466767}" destId="{3FA7F346-4097-441B-8666-D0A63D9AAEE2}" srcOrd="0" destOrd="0" presId="urn:microsoft.com/office/officeart/2005/8/layout/bProcess3"/>
    <dgm:cxn modelId="{4A283250-8EC2-4392-BDE7-BD33AEBDE772}" type="presOf" srcId="{28CE32D1-F27B-499E-8289-C419673B1065}" destId="{98358300-114F-4B6A-AA70-FB277C97427E}" srcOrd="1" destOrd="0" presId="urn:microsoft.com/office/officeart/2005/8/layout/bProcess3"/>
    <dgm:cxn modelId="{95560813-90BC-48E5-A418-76B3F293FAC2}" type="presOf" srcId="{D136F640-33DA-4176-8611-81F92EA50E26}" destId="{5FE67656-048B-4BB2-AB85-50CE70EF9968}" srcOrd="1" destOrd="0" presId="urn:microsoft.com/office/officeart/2005/8/layout/bProcess3"/>
    <dgm:cxn modelId="{28CEE2FA-06EB-4220-974A-C5950A313B20}" srcId="{FFFCC4D8-0138-46B1-8E0E-CF297D466767}" destId="{FB3D6954-A1AE-4063-B440-04A3DA95F2D6}" srcOrd="2" destOrd="0" parTransId="{DBF107F6-42AC-4E5E-9926-002C6B610AFB}" sibTransId="{28CE32D1-F27B-499E-8289-C419673B1065}"/>
    <dgm:cxn modelId="{778BF769-6EBD-4893-88D8-8F3B8932F971}" type="presOf" srcId="{21252F7C-4D62-4B9F-9C23-321EF54AA95D}" destId="{9C2E0BFE-043A-4851-8A2A-3314501041F0}" srcOrd="1" destOrd="0" presId="urn:microsoft.com/office/officeart/2005/8/layout/bProcess3"/>
    <dgm:cxn modelId="{3E4DE40F-BF77-41BF-8616-214D2EDE87D8}" srcId="{FFFCC4D8-0138-46B1-8E0E-CF297D466767}" destId="{CCC771A7-E1BB-452C-AD44-E049661FB198}" srcOrd="6" destOrd="0" parTransId="{A6ECF1C9-D772-4354-9CBC-B2298356B0D4}" sibTransId="{2CC9A67F-D89F-45DD-B0AD-662E22B65000}"/>
    <dgm:cxn modelId="{AB5D9A10-92AE-4A84-9F73-5ACF38D10F5F}" type="presOf" srcId="{AE0A7D88-444B-410C-B788-10B10410AAB5}" destId="{81EF2245-E313-42A0-9579-FFBE80DAF603}" srcOrd="0" destOrd="0" presId="urn:microsoft.com/office/officeart/2005/8/layout/bProcess3"/>
    <dgm:cxn modelId="{1F893935-B7B1-4007-AB89-B40D56E5DB6E}" type="presOf" srcId="{21252F7C-4D62-4B9F-9C23-321EF54AA95D}" destId="{6F1BB848-377D-4F2E-B34A-0B9F81EEBD30}" srcOrd="0" destOrd="0" presId="urn:microsoft.com/office/officeart/2005/8/layout/bProcess3"/>
    <dgm:cxn modelId="{93A44FCC-4001-4250-9B71-26D2BBEB43FB}" type="presOf" srcId="{9978755F-F9C4-4305-8EEB-7F758FC99CF7}" destId="{BD0712CA-87A7-4D34-8257-0ABF30E7E205}" srcOrd="1" destOrd="0" presId="urn:microsoft.com/office/officeart/2005/8/layout/bProcess3"/>
    <dgm:cxn modelId="{22F40D71-8DF2-487E-AF24-77879F940161}" type="presParOf" srcId="{3FA7F346-4097-441B-8666-D0A63D9AAEE2}" destId="{FBAEF697-C416-4FD0-97AC-5B005D819C71}" srcOrd="0" destOrd="0" presId="urn:microsoft.com/office/officeart/2005/8/layout/bProcess3"/>
    <dgm:cxn modelId="{46255349-467F-4F19-BFCA-4C4367711211}" type="presParOf" srcId="{3FA7F346-4097-441B-8666-D0A63D9AAEE2}" destId="{7BCE97C2-7063-4820-8F9F-DD337D4086AA}" srcOrd="1" destOrd="0" presId="urn:microsoft.com/office/officeart/2005/8/layout/bProcess3"/>
    <dgm:cxn modelId="{C279AFD5-9153-4ECD-8C57-99DD5DBF8D88}" type="presParOf" srcId="{7BCE97C2-7063-4820-8F9F-DD337D4086AA}" destId="{B8FF1D6D-53A7-496D-8E3E-E95D1AA6636B}" srcOrd="0" destOrd="0" presId="urn:microsoft.com/office/officeart/2005/8/layout/bProcess3"/>
    <dgm:cxn modelId="{248EA84C-5FE7-4CE7-8C01-D9FE65502476}" type="presParOf" srcId="{3FA7F346-4097-441B-8666-D0A63D9AAEE2}" destId="{36F993F9-AD57-418E-8B36-6479F5652BF2}" srcOrd="2" destOrd="0" presId="urn:microsoft.com/office/officeart/2005/8/layout/bProcess3"/>
    <dgm:cxn modelId="{0CB620C3-3870-4F51-924F-8B679D0FD51D}" type="presParOf" srcId="{3FA7F346-4097-441B-8666-D0A63D9AAEE2}" destId="{A9889CB4-FF74-4DD7-8199-6BB907420B0B}" srcOrd="3" destOrd="0" presId="urn:microsoft.com/office/officeart/2005/8/layout/bProcess3"/>
    <dgm:cxn modelId="{27BE042C-D862-4641-B340-6ECC09D1A84B}" type="presParOf" srcId="{A9889CB4-FF74-4DD7-8199-6BB907420B0B}" destId="{5FE67656-048B-4BB2-AB85-50CE70EF9968}" srcOrd="0" destOrd="0" presId="urn:microsoft.com/office/officeart/2005/8/layout/bProcess3"/>
    <dgm:cxn modelId="{C6D59F4B-0185-4160-AD97-D0BB3F3CC457}" type="presParOf" srcId="{3FA7F346-4097-441B-8666-D0A63D9AAEE2}" destId="{15262354-FB6B-4604-ABAE-91E6FE41A450}" srcOrd="4" destOrd="0" presId="urn:microsoft.com/office/officeart/2005/8/layout/bProcess3"/>
    <dgm:cxn modelId="{8AD9E223-DE62-46C6-9E6D-4211540635CE}" type="presParOf" srcId="{3FA7F346-4097-441B-8666-D0A63D9AAEE2}" destId="{1BD53354-23D3-4885-813E-5DC6EA98781F}" srcOrd="5" destOrd="0" presId="urn:microsoft.com/office/officeart/2005/8/layout/bProcess3"/>
    <dgm:cxn modelId="{768CEAC3-DC7C-4B20-8D44-964D512D963E}" type="presParOf" srcId="{1BD53354-23D3-4885-813E-5DC6EA98781F}" destId="{98358300-114F-4B6A-AA70-FB277C97427E}" srcOrd="0" destOrd="0" presId="urn:microsoft.com/office/officeart/2005/8/layout/bProcess3"/>
    <dgm:cxn modelId="{CF52B160-C8D5-4523-B405-D04A65EB9ABF}" type="presParOf" srcId="{3FA7F346-4097-441B-8666-D0A63D9AAEE2}" destId="{81EF2245-E313-42A0-9579-FFBE80DAF603}" srcOrd="6" destOrd="0" presId="urn:microsoft.com/office/officeart/2005/8/layout/bProcess3"/>
    <dgm:cxn modelId="{31697036-576A-4812-9E95-B17D161B6C2A}" type="presParOf" srcId="{3FA7F346-4097-441B-8666-D0A63D9AAEE2}" destId="{C63F97CE-DECF-4CCA-BDF2-77DBB7D67F6A}" srcOrd="7" destOrd="0" presId="urn:microsoft.com/office/officeart/2005/8/layout/bProcess3"/>
    <dgm:cxn modelId="{FB8F00FE-70B0-49F4-8451-91B95637B395}" type="presParOf" srcId="{C63F97CE-DECF-4CCA-BDF2-77DBB7D67F6A}" destId="{BD0712CA-87A7-4D34-8257-0ABF30E7E205}" srcOrd="0" destOrd="0" presId="urn:microsoft.com/office/officeart/2005/8/layout/bProcess3"/>
    <dgm:cxn modelId="{EDEFE60A-7272-437F-8983-F06EF286012F}" type="presParOf" srcId="{3FA7F346-4097-441B-8666-D0A63D9AAEE2}" destId="{3BA7DD79-3579-4ABB-B4FC-40C058698521}" srcOrd="8" destOrd="0" presId="urn:microsoft.com/office/officeart/2005/8/layout/bProcess3"/>
    <dgm:cxn modelId="{00CC98E2-F680-4605-B971-0E40367BDE42}" type="presParOf" srcId="{3FA7F346-4097-441B-8666-D0A63D9AAEE2}" destId="{0ADFB051-281A-49A0-8315-46592EE1C54C}" srcOrd="9" destOrd="0" presId="urn:microsoft.com/office/officeart/2005/8/layout/bProcess3"/>
    <dgm:cxn modelId="{B30A8487-9380-40D9-87DD-F3C8F5B074B9}" type="presParOf" srcId="{0ADFB051-281A-49A0-8315-46592EE1C54C}" destId="{C3499B3E-3E33-4179-9FEF-19060787064D}" srcOrd="0" destOrd="0" presId="urn:microsoft.com/office/officeart/2005/8/layout/bProcess3"/>
    <dgm:cxn modelId="{387A5DA6-95D7-472D-99CC-B8942649AA8B}" type="presParOf" srcId="{3FA7F346-4097-441B-8666-D0A63D9AAEE2}" destId="{FEF57AD8-2F7F-455D-AB31-FE42180ABCE5}" srcOrd="10" destOrd="0" presId="urn:microsoft.com/office/officeart/2005/8/layout/bProcess3"/>
    <dgm:cxn modelId="{E07FF864-0B43-409B-A3AA-024749B762C1}" type="presParOf" srcId="{3FA7F346-4097-441B-8666-D0A63D9AAEE2}" destId="{6F1BB848-377D-4F2E-B34A-0B9F81EEBD30}" srcOrd="11" destOrd="0" presId="urn:microsoft.com/office/officeart/2005/8/layout/bProcess3"/>
    <dgm:cxn modelId="{475BB22F-2F83-4778-AF91-B4FC08D365CA}" type="presParOf" srcId="{6F1BB848-377D-4F2E-B34A-0B9F81EEBD30}" destId="{9C2E0BFE-043A-4851-8A2A-3314501041F0}" srcOrd="0" destOrd="0" presId="urn:microsoft.com/office/officeart/2005/8/layout/bProcess3"/>
    <dgm:cxn modelId="{71542DD0-58C7-4FC6-A0B0-E9CA660621C5}" type="presParOf" srcId="{3FA7F346-4097-441B-8666-D0A63D9AAEE2}" destId="{B46EFD2D-1A08-4E16-92B5-084C3827399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84835-D8AD-4EDD-A83C-FA068728A3A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E92D944-C910-48A3-8F52-204841359675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Опубликовано не менее 50 новостных и аналитических материалов,  направленных на продвижение культурных брендов территорий в средствах массовой информации (печатных и электронных)  регионального и федерального уровней.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71D55-508D-43F5-BB25-475C3A071D27}" type="parTrans" cxnId="{E206A32E-8D2C-4797-9AF3-7846F6F2CFD6}">
      <dgm:prSet/>
      <dgm:spPr/>
      <dgm:t>
        <a:bodyPr/>
        <a:lstStyle/>
        <a:p>
          <a:endParaRPr lang="ru-RU"/>
        </a:p>
      </dgm:t>
    </dgm:pt>
    <dgm:pt modelId="{2036F7EE-3769-43A8-BE93-A4B1E2A277B5}" type="sibTrans" cxnId="{E206A32E-8D2C-4797-9AF3-7846F6F2CFD6}">
      <dgm:prSet/>
      <dgm:spPr/>
      <dgm:t>
        <a:bodyPr/>
        <a:lstStyle/>
        <a:p>
          <a:endParaRPr lang="ru-RU"/>
        </a:p>
      </dgm:t>
    </dgm:pt>
    <dgm:pt modelId="{4B6D390D-8D56-4B10-B781-F4B8E1E215E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Создана и размещена в открытом доступе в сети Интернет интерактивная карта мероприятий проекта, с контентом не менее 50 культурных акций.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AE6D08-D312-43DA-8629-5A1444AEB6E1}" type="parTrans" cxnId="{2FAE71A4-225C-48AA-A13A-4C3CEF9FC765}">
      <dgm:prSet/>
      <dgm:spPr/>
      <dgm:t>
        <a:bodyPr/>
        <a:lstStyle/>
        <a:p>
          <a:endParaRPr lang="ru-RU"/>
        </a:p>
      </dgm:t>
    </dgm:pt>
    <dgm:pt modelId="{ED2E3AF6-B37E-49F8-8393-531A0240C345}" type="sibTrans" cxnId="{2FAE71A4-225C-48AA-A13A-4C3CEF9FC765}">
      <dgm:prSet/>
      <dgm:spPr/>
      <dgm:t>
        <a:bodyPr/>
        <a:lstStyle/>
        <a:p>
          <a:endParaRPr lang="ru-RU"/>
        </a:p>
      </dgm:t>
    </dgm:pt>
    <dgm:pt modelId="{04BBEB85-3EE0-4C4C-9B8A-D035A20C597B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Узнаваемость графических символов культурных брендов территорий увеличилась на 15 % по отношению к 2013 г.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CB2C7-625F-4AE8-A550-084DB6998733}" type="parTrans" cxnId="{957F4569-5449-436D-9A2A-676F5F777521}">
      <dgm:prSet/>
      <dgm:spPr/>
      <dgm:t>
        <a:bodyPr/>
        <a:lstStyle/>
        <a:p>
          <a:endParaRPr lang="ru-RU"/>
        </a:p>
      </dgm:t>
    </dgm:pt>
    <dgm:pt modelId="{690F176B-1B74-48A2-B804-E328D23B2EE3}" type="sibTrans" cxnId="{957F4569-5449-436D-9A2A-676F5F777521}">
      <dgm:prSet/>
      <dgm:spPr/>
      <dgm:t>
        <a:bodyPr/>
        <a:lstStyle/>
        <a:p>
          <a:endParaRPr lang="ru-RU"/>
        </a:p>
      </dgm:t>
    </dgm:pt>
    <dgm:pt modelId="{01A2BFE7-7913-4700-99E7-029B09103181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12 % от общего количества посетителей увеличилась  аудитория государственных театрально-концертных учреждений благодаря фестивальному движению.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3ACFA-F7CB-4DBA-A04B-D18450E82E05}" type="parTrans" cxnId="{79ECF1A9-CD5C-4C84-900A-C07446C7DE54}">
      <dgm:prSet/>
      <dgm:spPr/>
      <dgm:t>
        <a:bodyPr/>
        <a:lstStyle/>
        <a:p>
          <a:endParaRPr lang="ru-RU"/>
        </a:p>
      </dgm:t>
    </dgm:pt>
    <dgm:pt modelId="{6C543A6F-74A3-44DB-91CA-619C93CEFEB0}" type="sibTrans" cxnId="{79ECF1A9-CD5C-4C84-900A-C07446C7DE54}">
      <dgm:prSet/>
      <dgm:spPr/>
      <dgm:t>
        <a:bodyPr/>
        <a:lstStyle/>
        <a:p>
          <a:endParaRPr lang="ru-RU"/>
        </a:p>
      </dgm:t>
    </dgm:pt>
    <dgm:pt modelId="{DAB9607F-58D5-4B57-8DA0-D1312B90353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коллективов самодеятельного народного творчества, имеющих звание «Народный самодеятельный коллектив», увеличилось на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0,5 % (20 коллективов)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отношению к 2013 г.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F2549D-C0FA-4620-B078-9F5A18EEE3C0}" type="parTrans" cxnId="{F1FD6054-B80B-40CF-8E6B-E07E8F4582C2}">
      <dgm:prSet/>
      <dgm:spPr/>
      <dgm:t>
        <a:bodyPr/>
        <a:lstStyle/>
        <a:p>
          <a:endParaRPr lang="ru-RU"/>
        </a:p>
      </dgm:t>
    </dgm:pt>
    <dgm:pt modelId="{6943F014-96B5-4DC7-AC59-D77A7F2304C5}" type="sibTrans" cxnId="{F1FD6054-B80B-40CF-8E6B-E07E8F4582C2}">
      <dgm:prSet/>
      <dgm:spPr/>
      <dgm:t>
        <a:bodyPr/>
        <a:lstStyle/>
        <a:p>
          <a:endParaRPr lang="ru-RU"/>
        </a:p>
      </dgm:t>
    </dgm:pt>
    <dgm:pt modelId="{8E86703C-40BD-4A7C-9CE4-420D2F012C3E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состоялись: 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55B1E4-6166-4A58-A97B-2BD39C695C00}" type="parTrans" cxnId="{0F32288D-AB34-4DF1-8CB7-D53E595140DF}">
      <dgm:prSet/>
      <dgm:spPr/>
      <dgm:t>
        <a:bodyPr/>
        <a:lstStyle/>
        <a:p>
          <a:endParaRPr lang="ru-RU"/>
        </a:p>
      </dgm:t>
    </dgm:pt>
    <dgm:pt modelId="{D537EE47-0733-4509-AE3E-74734FC8A54F}" type="sibTrans" cxnId="{0F32288D-AB34-4DF1-8CB7-D53E595140DF}">
      <dgm:prSet/>
      <dgm:spPr/>
      <dgm:t>
        <a:bodyPr/>
        <a:lstStyle/>
        <a:p>
          <a:endParaRPr lang="ru-RU"/>
        </a:p>
      </dgm:t>
    </dgm:pt>
    <dgm:pt modelId="{FCE41E26-56BF-4362-81DB-83C3C14C21E4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 имиджевых мероприятия;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113AA-5ECC-40AC-A0EB-31BF1A8F1BD2}" type="parTrans" cxnId="{34A0A2CF-D8A8-46A8-8900-083249267572}">
      <dgm:prSet/>
      <dgm:spPr/>
      <dgm:t>
        <a:bodyPr/>
        <a:lstStyle/>
        <a:p>
          <a:endParaRPr lang="ru-RU"/>
        </a:p>
      </dgm:t>
    </dgm:pt>
    <dgm:pt modelId="{5226F6B3-D687-4D30-947B-731B1E8551EF}" type="sibTrans" cxnId="{34A0A2CF-D8A8-46A8-8900-083249267572}">
      <dgm:prSet/>
      <dgm:spPr/>
      <dgm:t>
        <a:bodyPr/>
        <a:lstStyle/>
        <a:p>
          <a:endParaRPr lang="ru-RU"/>
        </a:p>
      </dgm:t>
    </dgm:pt>
    <dgm:pt modelId="{B987FB60-9DF1-4AB6-B33A-6AEED2E3D4AD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конкурсов и фестивалей художественного народного творчества;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C4A378-7DCA-4F14-B8F6-9C63B3F7FD94}" type="parTrans" cxnId="{AAF79E81-34EA-4647-A4E6-28E47BC4CA78}">
      <dgm:prSet/>
      <dgm:spPr/>
      <dgm:t>
        <a:bodyPr/>
        <a:lstStyle/>
        <a:p>
          <a:endParaRPr lang="ru-RU"/>
        </a:p>
      </dgm:t>
    </dgm:pt>
    <dgm:pt modelId="{BC8E7F27-7062-4183-B200-49734B2ACC0E}" type="sibTrans" cxnId="{AAF79E81-34EA-4647-A4E6-28E47BC4CA78}">
      <dgm:prSet/>
      <dgm:spPr/>
      <dgm:t>
        <a:bodyPr/>
        <a:lstStyle/>
        <a:p>
          <a:endParaRPr lang="ru-RU"/>
        </a:p>
      </dgm:t>
    </dgm:pt>
    <dgm:pt modelId="{708DB614-42A2-4C91-968D-15EB58062ECB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Внедрена образовательная площадка для повышения исполнительского уровня коллективов художественной самодеятельности культурно-досуговых учреждений с охватом не менее 320 коллективов 17 конкурсами и фестивалями всех жанров художественного народного творчества.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38DA4-9041-4143-ADB2-026DE92973C5}" type="parTrans" cxnId="{AED14FF7-A270-4939-AB98-226B46753061}">
      <dgm:prSet/>
      <dgm:spPr/>
      <dgm:t>
        <a:bodyPr/>
        <a:lstStyle/>
        <a:p>
          <a:endParaRPr lang="ru-RU"/>
        </a:p>
      </dgm:t>
    </dgm:pt>
    <dgm:pt modelId="{D9C15AC3-DD4F-4F0F-8AE2-DBE553599DD1}" type="sibTrans" cxnId="{AED14FF7-A270-4939-AB98-226B46753061}">
      <dgm:prSet/>
      <dgm:spPr/>
      <dgm:t>
        <a:bodyPr/>
        <a:lstStyle/>
        <a:p>
          <a:endParaRPr lang="ru-RU"/>
        </a:p>
      </dgm:t>
    </dgm:pt>
    <dgm:pt modelId="{5FD40A96-3A4E-4DCE-8343-FF17A952863D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 фестивалей в области театрального и музыкального искусства.</a:t>
          </a:r>
          <a:endParaRPr lang="ru-RU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BCB6D-047D-4030-88B7-E95CACF1A3E1}" type="parTrans" cxnId="{EAAF5956-37CD-4BC4-AD28-05EA0AF6EEBE}">
      <dgm:prSet/>
      <dgm:spPr/>
      <dgm:t>
        <a:bodyPr/>
        <a:lstStyle/>
        <a:p>
          <a:endParaRPr lang="ru-RU"/>
        </a:p>
      </dgm:t>
    </dgm:pt>
    <dgm:pt modelId="{3941E3A1-D160-422D-8E2D-ADD4E3DB66D8}" type="sibTrans" cxnId="{EAAF5956-37CD-4BC4-AD28-05EA0AF6EEBE}">
      <dgm:prSet/>
      <dgm:spPr/>
      <dgm:t>
        <a:bodyPr/>
        <a:lstStyle/>
        <a:p>
          <a:endParaRPr lang="ru-RU"/>
        </a:p>
      </dgm:t>
    </dgm:pt>
    <dgm:pt modelId="{1908E9E7-6A66-4F91-8A49-9CB257F50667}" type="pres">
      <dgm:prSet presAssocID="{A6284835-D8AD-4EDD-A83C-FA068728A3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EA2D8C-85BA-4579-87C5-634B2B247FDF}" type="pres">
      <dgm:prSet presAssocID="{CE92D944-C910-48A3-8F52-204841359675}" presName="node" presStyleLbl="node1" presStyleIdx="0" presStyleCnt="7" custScaleY="148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61F810-41A2-4119-8036-269356E68BD5}" type="pres">
      <dgm:prSet presAssocID="{2036F7EE-3769-43A8-BE93-A4B1E2A277B5}" presName="sibTrans" presStyleCnt="0"/>
      <dgm:spPr/>
    </dgm:pt>
    <dgm:pt modelId="{C64173B3-0385-421F-8C9F-9582B24B98F2}" type="pres">
      <dgm:prSet presAssocID="{4B6D390D-8D56-4B10-B781-F4B8E1E215EE}" presName="node" presStyleLbl="node1" presStyleIdx="1" presStyleCnt="7" custScaleY="136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CD3A0-1E7F-4CC1-9003-C9788672D616}" type="pres">
      <dgm:prSet presAssocID="{ED2E3AF6-B37E-49F8-8393-531A0240C345}" presName="sibTrans" presStyleCnt="0"/>
      <dgm:spPr/>
    </dgm:pt>
    <dgm:pt modelId="{8609D8F5-D9DE-44FB-87DF-50C8ED57D544}" type="pres">
      <dgm:prSet presAssocID="{708DB614-42A2-4C91-968D-15EB58062ECB}" presName="node" presStyleLbl="node1" presStyleIdx="2" presStyleCnt="7" custScaleY="159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DF275-8EB2-412A-A8C2-E832F243FD61}" type="pres">
      <dgm:prSet presAssocID="{D9C15AC3-DD4F-4F0F-8AE2-DBE553599DD1}" presName="sibTrans" presStyleCnt="0"/>
      <dgm:spPr/>
    </dgm:pt>
    <dgm:pt modelId="{92E0DB94-7175-4181-A7C1-D8CD2F4A7B76}" type="pres">
      <dgm:prSet presAssocID="{8E86703C-40BD-4A7C-9CE4-420D2F012C3E}" presName="node" presStyleLbl="node1" presStyleIdx="3" presStyleCnt="7" custScaleY="1483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50C5B-1D02-4154-83E8-67CEA654567A}" type="pres">
      <dgm:prSet presAssocID="{D537EE47-0733-4509-AE3E-74734FC8A54F}" presName="sibTrans" presStyleCnt="0"/>
      <dgm:spPr/>
    </dgm:pt>
    <dgm:pt modelId="{4EC20856-316E-4D64-8337-0AE8445EEA7D}" type="pres">
      <dgm:prSet presAssocID="{DAB9607F-58D5-4B57-8DA0-D1312B903531}" presName="node" presStyleLbl="node1" presStyleIdx="4" presStyleCnt="7" custScaleX="147796" custScaleY="1294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9C497-7298-4183-92F1-AFD57913FDF5}" type="pres">
      <dgm:prSet presAssocID="{6943F014-96B5-4DC7-AC59-D77A7F2304C5}" presName="sibTrans" presStyleCnt="0"/>
      <dgm:spPr/>
    </dgm:pt>
    <dgm:pt modelId="{2E850B59-EE56-4B48-BB91-B494D5EF53F5}" type="pres">
      <dgm:prSet presAssocID="{01A2BFE7-7913-4700-99E7-029B09103181}" presName="node" presStyleLbl="node1" presStyleIdx="5" presStyleCnt="7" custScaleY="125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B8A3D-7AA6-4F4C-BDE0-4C524B61983D}" type="pres">
      <dgm:prSet presAssocID="{6C543A6F-74A3-44DB-91CA-619C93CEFEB0}" presName="sibTrans" presStyleCnt="0"/>
      <dgm:spPr/>
    </dgm:pt>
    <dgm:pt modelId="{0A542BA7-0B5E-4465-A9AF-5419FCC7693A}" type="pres">
      <dgm:prSet presAssocID="{04BBEB85-3EE0-4C4C-9B8A-D035A20C597B}" presName="node" presStyleLbl="node1" presStyleIdx="6" presStyleCnt="7" custScaleY="125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79E81-34EA-4647-A4E6-28E47BC4CA78}" srcId="{8E86703C-40BD-4A7C-9CE4-420D2F012C3E}" destId="{B987FB60-9DF1-4AB6-B33A-6AEED2E3D4AD}" srcOrd="1" destOrd="0" parTransId="{56C4A378-7DCA-4F14-B8F6-9C63B3F7FD94}" sibTransId="{BC8E7F27-7062-4183-B200-49734B2ACC0E}"/>
    <dgm:cxn modelId="{2FAE71A4-225C-48AA-A13A-4C3CEF9FC765}" srcId="{A6284835-D8AD-4EDD-A83C-FA068728A3A8}" destId="{4B6D390D-8D56-4B10-B781-F4B8E1E215EE}" srcOrd="1" destOrd="0" parTransId="{EFAE6D08-D312-43DA-8629-5A1444AEB6E1}" sibTransId="{ED2E3AF6-B37E-49F8-8393-531A0240C345}"/>
    <dgm:cxn modelId="{E206A32E-8D2C-4797-9AF3-7846F6F2CFD6}" srcId="{A6284835-D8AD-4EDD-A83C-FA068728A3A8}" destId="{CE92D944-C910-48A3-8F52-204841359675}" srcOrd="0" destOrd="0" parTransId="{FF471D55-508D-43F5-BB25-475C3A071D27}" sibTransId="{2036F7EE-3769-43A8-BE93-A4B1E2A277B5}"/>
    <dgm:cxn modelId="{2FEBFC1B-19AB-4781-9B9E-F52AB25D4160}" type="presOf" srcId="{DAB9607F-58D5-4B57-8DA0-D1312B903531}" destId="{4EC20856-316E-4D64-8337-0AE8445EEA7D}" srcOrd="0" destOrd="0" presId="urn:microsoft.com/office/officeart/2005/8/layout/default"/>
    <dgm:cxn modelId="{12600A7E-7E70-4BFC-9556-EC46FDBFFABD}" type="presOf" srcId="{A6284835-D8AD-4EDD-A83C-FA068728A3A8}" destId="{1908E9E7-6A66-4F91-8A49-9CB257F50667}" srcOrd="0" destOrd="0" presId="urn:microsoft.com/office/officeart/2005/8/layout/default"/>
    <dgm:cxn modelId="{AED14FF7-A270-4939-AB98-226B46753061}" srcId="{A6284835-D8AD-4EDD-A83C-FA068728A3A8}" destId="{708DB614-42A2-4C91-968D-15EB58062ECB}" srcOrd="2" destOrd="0" parTransId="{91E38DA4-9041-4143-ADB2-026DE92973C5}" sibTransId="{D9C15AC3-DD4F-4F0F-8AE2-DBE553599DD1}"/>
    <dgm:cxn modelId="{79ECF1A9-CD5C-4C84-900A-C07446C7DE54}" srcId="{A6284835-D8AD-4EDD-A83C-FA068728A3A8}" destId="{01A2BFE7-7913-4700-99E7-029B09103181}" srcOrd="5" destOrd="0" parTransId="{46B3ACFA-F7CB-4DBA-A04B-D18450E82E05}" sibTransId="{6C543A6F-74A3-44DB-91CA-619C93CEFEB0}"/>
    <dgm:cxn modelId="{F1FD6054-B80B-40CF-8E6B-E07E8F4582C2}" srcId="{A6284835-D8AD-4EDD-A83C-FA068728A3A8}" destId="{DAB9607F-58D5-4B57-8DA0-D1312B903531}" srcOrd="4" destOrd="0" parTransId="{59F2549D-C0FA-4620-B078-9F5A18EEE3C0}" sibTransId="{6943F014-96B5-4DC7-AC59-D77A7F2304C5}"/>
    <dgm:cxn modelId="{BA5E7A21-707B-41EF-95C4-C6556BBEAB1D}" type="presOf" srcId="{04BBEB85-3EE0-4C4C-9B8A-D035A20C597B}" destId="{0A542BA7-0B5E-4465-A9AF-5419FCC7693A}" srcOrd="0" destOrd="0" presId="urn:microsoft.com/office/officeart/2005/8/layout/default"/>
    <dgm:cxn modelId="{E8846EB7-6032-43B5-ADF4-0CD68B12FE48}" type="presOf" srcId="{FCE41E26-56BF-4362-81DB-83C3C14C21E4}" destId="{92E0DB94-7175-4181-A7C1-D8CD2F4A7B76}" srcOrd="0" destOrd="1" presId="urn:microsoft.com/office/officeart/2005/8/layout/default"/>
    <dgm:cxn modelId="{375E6819-21D2-45C2-BFA7-F9B67AFB81EC}" type="presOf" srcId="{CE92D944-C910-48A3-8F52-204841359675}" destId="{ADEA2D8C-85BA-4579-87C5-634B2B247FDF}" srcOrd="0" destOrd="0" presId="urn:microsoft.com/office/officeart/2005/8/layout/default"/>
    <dgm:cxn modelId="{0F32288D-AB34-4DF1-8CB7-D53E595140DF}" srcId="{A6284835-D8AD-4EDD-A83C-FA068728A3A8}" destId="{8E86703C-40BD-4A7C-9CE4-420D2F012C3E}" srcOrd="3" destOrd="0" parTransId="{2A55B1E4-6166-4A58-A97B-2BD39C695C00}" sibTransId="{D537EE47-0733-4509-AE3E-74734FC8A54F}"/>
    <dgm:cxn modelId="{0A7537A6-B91C-40D1-85A0-25BB1FF3ABBC}" type="presOf" srcId="{4B6D390D-8D56-4B10-B781-F4B8E1E215EE}" destId="{C64173B3-0385-421F-8C9F-9582B24B98F2}" srcOrd="0" destOrd="0" presId="urn:microsoft.com/office/officeart/2005/8/layout/default"/>
    <dgm:cxn modelId="{957F4569-5449-436D-9A2A-676F5F777521}" srcId="{A6284835-D8AD-4EDD-A83C-FA068728A3A8}" destId="{04BBEB85-3EE0-4C4C-9B8A-D035A20C597B}" srcOrd="6" destOrd="0" parTransId="{CC9CB2C7-625F-4AE8-A550-084DB6998733}" sibTransId="{690F176B-1B74-48A2-B804-E328D23B2EE3}"/>
    <dgm:cxn modelId="{34A0A2CF-D8A8-46A8-8900-083249267572}" srcId="{8E86703C-40BD-4A7C-9CE4-420D2F012C3E}" destId="{FCE41E26-56BF-4362-81DB-83C3C14C21E4}" srcOrd="0" destOrd="0" parTransId="{6B8113AA-5ECC-40AC-A0EB-31BF1A8F1BD2}" sibTransId="{5226F6B3-D687-4D30-947B-731B1E8551EF}"/>
    <dgm:cxn modelId="{738D0F97-7908-4DED-B275-A7A383895DB1}" type="presOf" srcId="{708DB614-42A2-4C91-968D-15EB58062ECB}" destId="{8609D8F5-D9DE-44FB-87DF-50C8ED57D544}" srcOrd="0" destOrd="0" presId="urn:microsoft.com/office/officeart/2005/8/layout/default"/>
    <dgm:cxn modelId="{E38E1542-68B1-4F15-9661-3FA98099BE1D}" type="presOf" srcId="{5FD40A96-3A4E-4DCE-8343-FF17A952863D}" destId="{92E0DB94-7175-4181-A7C1-D8CD2F4A7B76}" srcOrd="0" destOrd="3" presId="urn:microsoft.com/office/officeart/2005/8/layout/default"/>
    <dgm:cxn modelId="{EAAF5956-37CD-4BC4-AD28-05EA0AF6EEBE}" srcId="{8E86703C-40BD-4A7C-9CE4-420D2F012C3E}" destId="{5FD40A96-3A4E-4DCE-8343-FF17A952863D}" srcOrd="2" destOrd="0" parTransId="{765BCB6D-047D-4030-88B7-E95CACF1A3E1}" sibTransId="{3941E3A1-D160-422D-8E2D-ADD4E3DB66D8}"/>
    <dgm:cxn modelId="{2C0A31B3-C117-4EA8-80E5-B92A4849866C}" type="presOf" srcId="{8E86703C-40BD-4A7C-9CE4-420D2F012C3E}" destId="{92E0DB94-7175-4181-A7C1-D8CD2F4A7B76}" srcOrd="0" destOrd="0" presId="urn:microsoft.com/office/officeart/2005/8/layout/default"/>
    <dgm:cxn modelId="{0323B4BE-F61E-4AFC-AC62-6B787FEFD2D2}" type="presOf" srcId="{B987FB60-9DF1-4AB6-B33A-6AEED2E3D4AD}" destId="{92E0DB94-7175-4181-A7C1-D8CD2F4A7B76}" srcOrd="0" destOrd="2" presId="urn:microsoft.com/office/officeart/2005/8/layout/default"/>
    <dgm:cxn modelId="{2F5C4536-71DE-4F4C-9BE8-EC6EA077CC29}" type="presOf" srcId="{01A2BFE7-7913-4700-99E7-029B09103181}" destId="{2E850B59-EE56-4B48-BB91-B494D5EF53F5}" srcOrd="0" destOrd="0" presId="urn:microsoft.com/office/officeart/2005/8/layout/default"/>
    <dgm:cxn modelId="{1FC444D3-91DB-4AFD-8AA5-C435999DF8A2}" type="presParOf" srcId="{1908E9E7-6A66-4F91-8A49-9CB257F50667}" destId="{ADEA2D8C-85BA-4579-87C5-634B2B247FDF}" srcOrd="0" destOrd="0" presId="urn:microsoft.com/office/officeart/2005/8/layout/default"/>
    <dgm:cxn modelId="{BD12E596-CDB2-45E6-BA12-0C9BFE8648CE}" type="presParOf" srcId="{1908E9E7-6A66-4F91-8A49-9CB257F50667}" destId="{7961F810-41A2-4119-8036-269356E68BD5}" srcOrd="1" destOrd="0" presId="urn:microsoft.com/office/officeart/2005/8/layout/default"/>
    <dgm:cxn modelId="{EDE7BB94-F906-43F8-A7FA-D59DE5A60CD7}" type="presParOf" srcId="{1908E9E7-6A66-4F91-8A49-9CB257F50667}" destId="{C64173B3-0385-421F-8C9F-9582B24B98F2}" srcOrd="2" destOrd="0" presId="urn:microsoft.com/office/officeart/2005/8/layout/default"/>
    <dgm:cxn modelId="{B811FE82-5753-4A96-8300-AC5E18D92CED}" type="presParOf" srcId="{1908E9E7-6A66-4F91-8A49-9CB257F50667}" destId="{7B3CD3A0-1E7F-4CC1-9003-C9788672D616}" srcOrd="3" destOrd="0" presId="urn:microsoft.com/office/officeart/2005/8/layout/default"/>
    <dgm:cxn modelId="{79CE0545-6A91-48DE-94A5-32CA08398F30}" type="presParOf" srcId="{1908E9E7-6A66-4F91-8A49-9CB257F50667}" destId="{8609D8F5-D9DE-44FB-87DF-50C8ED57D544}" srcOrd="4" destOrd="0" presId="urn:microsoft.com/office/officeart/2005/8/layout/default"/>
    <dgm:cxn modelId="{EE0A1678-7B07-4D03-B580-B7ED5AE52444}" type="presParOf" srcId="{1908E9E7-6A66-4F91-8A49-9CB257F50667}" destId="{A92DF275-8EB2-412A-A8C2-E832F243FD61}" srcOrd="5" destOrd="0" presId="urn:microsoft.com/office/officeart/2005/8/layout/default"/>
    <dgm:cxn modelId="{2E8F55D8-C27F-4523-94D2-4E8F6158AF08}" type="presParOf" srcId="{1908E9E7-6A66-4F91-8A49-9CB257F50667}" destId="{92E0DB94-7175-4181-A7C1-D8CD2F4A7B76}" srcOrd="6" destOrd="0" presId="urn:microsoft.com/office/officeart/2005/8/layout/default"/>
    <dgm:cxn modelId="{A63CE0D8-484F-42C6-9C52-B3A5E4CB7D65}" type="presParOf" srcId="{1908E9E7-6A66-4F91-8A49-9CB257F50667}" destId="{F2350C5B-1D02-4154-83E8-67CEA654567A}" srcOrd="7" destOrd="0" presId="urn:microsoft.com/office/officeart/2005/8/layout/default"/>
    <dgm:cxn modelId="{01EB3108-9BDE-46B5-BD3F-9A1D87B9C0A2}" type="presParOf" srcId="{1908E9E7-6A66-4F91-8A49-9CB257F50667}" destId="{4EC20856-316E-4D64-8337-0AE8445EEA7D}" srcOrd="8" destOrd="0" presId="urn:microsoft.com/office/officeart/2005/8/layout/default"/>
    <dgm:cxn modelId="{B6E251B6-D6A1-471D-92DF-11A31771E115}" type="presParOf" srcId="{1908E9E7-6A66-4F91-8A49-9CB257F50667}" destId="{EEE9C497-7298-4183-92F1-AFD57913FDF5}" srcOrd="9" destOrd="0" presId="urn:microsoft.com/office/officeart/2005/8/layout/default"/>
    <dgm:cxn modelId="{7F1E495A-2C03-466F-A65F-9C3AC1D4B328}" type="presParOf" srcId="{1908E9E7-6A66-4F91-8A49-9CB257F50667}" destId="{2E850B59-EE56-4B48-BB91-B494D5EF53F5}" srcOrd="10" destOrd="0" presId="urn:microsoft.com/office/officeart/2005/8/layout/default"/>
    <dgm:cxn modelId="{F01DF0AA-9A2A-46BD-95F6-41D79FE28231}" type="presParOf" srcId="{1908E9E7-6A66-4F91-8A49-9CB257F50667}" destId="{A87B8A3D-7AA6-4F4C-BDE0-4C524B61983D}" srcOrd="11" destOrd="0" presId="urn:microsoft.com/office/officeart/2005/8/layout/default"/>
    <dgm:cxn modelId="{6BFCB9B3-F06C-4C10-BBF6-CDF94C6B1C9F}" type="presParOf" srcId="{1908E9E7-6A66-4F91-8A49-9CB257F50667}" destId="{0A542BA7-0B5E-4465-A9AF-5419FCC7693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E97C2-7063-4820-8F9F-DD337D4086AA}">
      <dsp:nvSpPr>
        <dsp:cNvPr id="0" name=""/>
        <dsp:cNvSpPr/>
      </dsp:nvSpPr>
      <dsp:spPr>
        <a:xfrm>
          <a:off x="1591503" y="630578"/>
          <a:ext cx="333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93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9359" y="674474"/>
        <a:ext cx="18226" cy="3648"/>
      </dsp:txXfrm>
    </dsp:sp>
    <dsp:sp modelId="{FBAEF697-C416-4FD0-97AC-5B005D819C71}">
      <dsp:nvSpPr>
        <dsp:cNvPr id="0" name=""/>
        <dsp:cNvSpPr/>
      </dsp:nvSpPr>
      <dsp:spPr>
        <a:xfrm>
          <a:off x="8349" y="200812"/>
          <a:ext cx="1584954" cy="9509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брендовой платформы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9" y="200812"/>
        <a:ext cx="1584954" cy="950972"/>
      </dsp:txXfrm>
    </dsp:sp>
    <dsp:sp modelId="{A9889CB4-FF74-4DD7-8199-6BB907420B0B}">
      <dsp:nvSpPr>
        <dsp:cNvPr id="0" name=""/>
        <dsp:cNvSpPr/>
      </dsp:nvSpPr>
      <dsp:spPr>
        <a:xfrm>
          <a:off x="800826" y="1149984"/>
          <a:ext cx="2322005" cy="433553"/>
        </a:xfrm>
        <a:custGeom>
          <a:avLst/>
          <a:gdLst/>
          <a:ahLst/>
          <a:cxnLst/>
          <a:rect l="0" t="0" r="0" b="0"/>
          <a:pathLst>
            <a:path>
              <a:moveTo>
                <a:pt x="2322005" y="0"/>
              </a:moveTo>
              <a:lnTo>
                <a:pt x="2322005" y="233876"/>
              </a:lnTo>
              <a:lnTo>
                <a:pt x="0" y="233876"/>
              </a:lnTo>
              <a:lnTo>
                <a:pt x="0" y="433553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902630" y="1364937"/>
        <a:ext cx="118397" cy="3648"/>
      </dsp:txXfrm>
    </dsp:sp>
    <dsp:sp modelId="{36F993F9-AD57-418E-8B36-6479F5652BF2}">
      <dsp:nvSpPr>
        <dsp:cNvPr id="0" name=""/>
        <dsp:cNvSpPr/>
      </dsp:nvSpPr>
      <dsp:spPr>
        <a:xfrm>
          <a:off x="1957842" y="200812"/>
          <a:ext cx="2329977" cy="9509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 проведение 32 имиджевых мероприятий территорий  с привлечением не менее 250 тысяч зрителей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7842" y="200812"/>
        <a:ext cx="2329977" cy="950972"/>
      </dsp:txXfrm>
    </dsp:sp>
    <dsp:sp modelId="{1BD53354-23D3-4885-813E-5DC6EA98781F}">
      <dsp:nvSpPr>
        <dsp:cNvPr id="0" name=""/>
        <dsp:cNvSpPr/>
      </dsp:nvSpPr>
      <dsp:spPr>
        <a:xfrm>
          <a:off x="1591503" y="2045704"/>
          <a:ext cx="333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939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49359" y="2089600"/>
        <a:ext cx="18226" cy="3648"/>
      </dsp:txXfrm>
    </dsp:sp>
    <dsp:sp modelId="{15262354-FB6B-4604-ABAE-91E6FE41A450}">
      <dsp:nvSpPr>
        <dsp:cNvPr id="0" name=""/>
        <dsp:cNvSpPr/>
      </dsp:nvSpPr>
      <dsp:spPr>
        <a:xfrm>
          <a:off x="8349" y="1615938"/>
          <a:ext cx="1584954" cy="9509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повторного социологического исследования узнаваемости культурного бренда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9" y="1615938"/>
        <a:ext cx="1584954" cy="950972"/>
      </dsp:txXfrm>
    </dsp:sp>
    <dsp:sp modelId="{C63F97CE-DECF-4CCA-BDF2-77DBB7D67F6A}">
      <dsp:nvSpPr>
        <dsp:cNvPr id="0" name=""/>
        <dsp:cNvSpPr/>
      </dsp:nvSpPr>
      <dsp:spPr>
        <a:xfrm>
          <a:off x="4024075" y="2045705"/>
          <a:ext cx="333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939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1931" y="2089600"/>
        <a:ext cx="18226" cy="3648"/>
      </dsp:txXfrm>
    </dsp:sp>
    <dsp:sp modelId="{81EF2245-E313-42A0-9579-FFBE80DAF603}">
      <dsp:nvSpPr>
        <dsp:cNvPr id="0" name=""/>
        <dsp:cNvSpPr/>
      </dsp:nvSpPr>
      <dsp:spPr>
        <a:xfrm>
          <a:off x="1957842" y="1516324"/>
          <a:ext cx="2068032" cy="11502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образовательной платформы для коллективов художественной самодеятельности культурно-досуговых учреждений области с привлечением к участию не менее 320 творческих коллективов</a:t>
          </a:r>
          <a:endParaRPr lang="ru-RU" sz="105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7842" y="1516324"/>
        <a:ext cx="2068032" cy="1150201"/>
      </dsp:txXfrm>
    </dsp:sp>
    <dsp:sp modelId="{0ADFB051-281A-49A0-8315-46592EE1C54C}">
      <dsp:nvSpPr>
        <dsp:cNvPr id="0" name=""/>
        <dsp:cNvSpPr/>
      </dsp:nvSpPr>
      <dsp:spPr>
        <a:xfrm>
          <a:off x="1087528" y="2492689"/>
          <a:ext cx="4095362" cy="505975"/>
        </a:xfrm>
        <a:custGeom>
          <a:avLst/>
          <a:gdLst/>
          <a:ahLst/>
          <a:cxnLst/>
          <a:rect l="0" t="0" r="0" b="0"/>
          <a:pathLst>
            <a:path>
              <a:moveTo>
                <a:pt x="4095362" y="0"/>
              </a:moveTo>
              <a:lnTo>
                <a:pt x="4095362" y="270087"/>
              </a:lnTo>
              <a:lnTo>
                <a:pt x="0" y="270087"/>
              </a:lnTo>
              <a:lnTo>
                <a:pt x="0" y="505975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031951" y="2743852"/>
        <a:ext cx="206518" cy="3648"/>
      </dsp:txXfrm>
    </dsp:sp>
    <dsp:sp modelId="{3BA7DD79-3579-4ABB-B4FC-40C058698521}">
      <dsp:nvSpPr>
        <dsp:cNvPr id="0" name=""/>
        <dsp:cNvSpPr/>
      </dsp:nvSpPr>
      <dsp:spPr>
        <a:xfrm>
          <a:off x="4390414" y="1688360"/>
          <a:ext cx="1584954" cy="80612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Медиасопровождение</a:t>
          </a:r>
          <a:r>
            <a:rPr lang="ru-RU" sz="1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проекта</a:t>
          </a:r>
          <a:endParaRPr lang="ru-RU" sz="1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90414" y="1688360"/>
        <a:ext cx="1584954" cy="806129"/>
      </dsp:txXfrm>
    </dsp:sp>
    <dsp:sp modelId="{6F1BB848-377D-4F2E-B34A-0B9F81EEBD30}">
      <dsp:nvSpPr>
        <dsp:cNvPr id="0" name=""/>
        <dsp:cNvSpPr/>
      </dsp:nvSpPr>
      <dsp:spPr>
        <a:xfrm>
          <a:off x="2164908" y="3460831"/>
          <a:ext cx="3339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3939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322764" y="3504726"/>
        <a:ext cx="18226" cy="3648"/>
      </dsp:txXfrm>
    </dsp:sp>
    <dsp:sp modelId="{FEF57AD8-2F7F-455D-AB31-FE42180ABCE5}">
      <dsp:nvSpPr>
        <dsp:cNvPr id="0" name=""/>
        <dsp:cNvSpPr/>
      </dsp:nvSpPr>
      <dsp:spPr>
        <a:xfrm>
          <a:off x="8349" y="3031065"/>
          <a:ext cx="2158358" cy="9509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механизмов мотивации работников сферы культуры Белгородской области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9" y="3031065"/>
        <a:ext cx="2158358" cy="950972"/>
      </dsp:txXfrm>
    </dsp:sp>
    <dsp:sp modelId="{B46EFD2D-1A08-4E16-92B5-084C38273994}">
      <dsp:nvSpPr>
        <dsp:cNvPr id="0" name=""/>
        <dsp:cNvSpPr/>
      </dsp:nvSpPr>
      <dsp:spPr>
        <a:xfrm>
          <a:off x="2531247" y="3031065"/>
          <a:ext cx="1584954" cy="9509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методической и нормативной платформы по тиражированию итогов проекта</a:t>
          </a:r>
          <a:endParaRPr lang="ru-RU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1247" y="3031065"/>
        <a:ext cx="1584954" cy="950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EA2D8C-85BA-4579-87C5-634B2B247FDF}">
      <dsp:nvSpPr>
        <dsp:cNvPr id="0" name=""/>
        <dsp:cNvSpPr/>
      </dsp:nvSpPr>
      <dsp:spPr>
        <a:xfrm>
          <a:off x="2615" y="116712"/>
          <a:ext cx="2075293" cy="18478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Опубликовано не менее 50 новостных и аналитических материалов,  направленных на продвижение культурных брендов территорий в средствах массовой информации (печатных и электронных)  регионального и федерального уровней.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5" y="116712"/>
        <a:ext cx="2075293" cy="1847828"/>
      </dsp:txXfrm>
    </dsp:sp>
    <dsp:sp modelId="{C64173B3-0385-421F-8C9F-9582B24B98F2}">
      <dsp:nvSpPr>
        <dsp:cNvPr id="0" name=""/>
        <dsp:cNvSpPr/>
      </dsp:nvSpPr>
      <dsp:spPr>
        <a:xfrm>
          <a:off x="2285438" y="188720"/>
          <a:ext cx="2075293" cy="170381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Создана и размещена в открытом доступе в сети Интернет интерактивная карта мероприятий проекта, с контентом не менее 50 культурных акций.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5438" y="188720"/>
        <a:ext cx="2075293" cy="1703811"/>
      </dsp:txXfrm>
    </dsp:sp>
    <dsp:sp modelId="{8609D8F5-D9DE-44FB-87DF-50C8ED57D544}">
      <dsp:nvSpPr>
        <dsp:cNvPr id="0" name=""/>
        <dsp:cNvSpPr/>
      </dsp:nvSpPr>
      <dsp:spPr>
        <a:xfrm>
          <a:off x="4568260" y="44703"/>
          <a:ext cx="2075293" cy="19918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Внедрена образовательная площадка для повышения исполнительского уровня коллективов художественной самодеятельности культурно-досуговых учреждений с охватом не менее 320 коллективов 17 конкурсами и фестивалями всех жанров художественного народного творчества.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60" y="44703"/>
        <a:ext cx="2075293" cy="1991845"/>
      </dsp:txXfrm>
    </dsp:sp>
    <dsp:sp modelId="{92E0DB94-7175-4181-A7C1-D8CD2F4A7B76}">
      <dsp:nvSpPr>
        <dsp:cNvPr id="0" name=""/>
        <dsp:cNvSpPr/>
      </dsp:nvSpPr>
      <dsp:spPr>
        <a:xfrm>
          <a:off x="6851083" y="116712"/>
          <a:ext cx="2075293" cy="18478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состоялись: 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 имиджевых мероприятия;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 конкурсов и фестивалей художественного народного творчества;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9 фестивалей в области театрального и музыкального искусства.</a:t>
          </a:r>
          <a:endParaRPr lang="ru-RU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1083" y="116712"/>
        <a:ext cx="2075293" cy="1847828"/>
      </dsp:txXfrm>
    </dsp:sp>
    <dsp:sp modelId="{4EC20856-316E-4D64-8337-0AE8445EEA7D}">
      <dsp:nvSpPr>
        <dsp:cNvPr id="0" name=""/>
        <dsp:cNvSpPr/>
      </dsp:nvSpPr>
      <dsp:spPr>
        <a:xfrm>
          <a:off x="648073" y="2244078"/>
          <a:ext cx="3067200" cy="161148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коллективов самодеятельного народного творчества, имеющих звание «Народный самодеятельный коллектив», увеличилось на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0,5 % (20 коллективов)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отношению к 2013 г.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73" y="2244078"/>
        <a:ext cx="3067200" cy="1611481"/>
      </dsp:txXfrm>
    </dsp:sp>
    <dsp:sp modelId="{2E850B59-EE56-4B48-BB91-B494D5EF53F5}">
      <dsp:nvSpPr>
        <dsp:cNvPr id="0" name=""/>
        <dsp:cNvSpPr/>
      </dsp:nvSpPr>
      <dsp:spPr>
        <a:xfrm>
          <a:off x="3922803" y="2271379"/>
          <a:ext cx="2075293" cy="15568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12 % от общего количества посетителей увеличилась  аудитория государственных театрально-концертных учреждений благодаря фестивальному движению.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22803" y="2271379"/>
        <a:ext cx="2075293" cy="1556880"/>
      </dsp:txXfrm>
    </dsp:sp>
    <dsp:sp modelId="{0A542BA7-0B5E-4465-A9AF-5419FCC7693A}">
      <dsp:nvSpPr>
        <dsp:cNvPr id="0" name=""/>
        <dsp:cNvSpPr/>
      </dsp:nvSpPr>
      <dsp:spPr>
        <a:xfrm>
          <a:off x="6205625" y="2271379"/>
          <a:ext cx="2075293" cy="15568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Узнаваемость графических символов культурных брендов территорий увеличилась на 15 % по отношению к 2013 г.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05625" y="2271379"/>
        <a:ext cx="2075293" cy="1556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48294-221D-40F3-9C85-995E73058A28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B5AF1-D312-49AA-971B-94AE77DF1B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233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B750943-E836-4C72-926B-ABE03C48C7E2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A0C25E3-4FB4-4DE1-A844-1CC9530DB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2101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60323D-7D82-4A71-AEF7-2D99BFADBBA2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83C2-D7F3-45A9-9D36-BEB14A9F1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9CDD4F-03CE-4338-B1BB-7D178A34A0AC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A3DF-83B5-4239-9503-A5805EB133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6AFDD-CD68-4804-9737-F00B2AD6B3F6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9B9E5-B96B-4275-8233-B6FB163C3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4E3B0-3230-428A-B3D3-3B467BEADABD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883C2-D7F3-45A9-9D36-BEB14A9F1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60B8EC-9AD3-4C9F-B3A2-89B7AF1D5684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52CE7-F59F-4135-AA89-30F11FA971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CA59C7-C455-4AE3-9F35-D18EDA89661F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71C43-E7B8-4C47-8CF1-D4E1132ABC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8F1C8-1B82-4B0A-9AC3-6D68A6C68F69}" type="datetime1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900DA-DAD6-4A70-8D09-F973E4550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1E3805-EB28-467F-AB04-A60278DA5947}" type="datetime1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98470-14C9-4DB2-BEF7-6D90D93E88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2BA48-91FD-4920-A022-8774C1BF5237}" type="datetime1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A1AD2-6944-4F6D-B958-BD16D02B0C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709275-6881-443A-B0E9-7AD6567E4C8D}" type="datetime1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452A1-1275-4079-91D2-ACFE8D2EE1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B5D22-47D2-4CA2-A48C-3FBC794E5929}" type="datetime1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E7855-7066-4929-A2C3-775D09B57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C21D8-9E2E-41B9-B6D9-51E39B390B2D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52CE7-F59F-4135-AA89-30F11FA971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174FD5-88B4-4204-974E-DA879FEC25E6}" type="datetime1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0707-5E7A-40EC-8DE6-D881CFBB0B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F51DCB-C37D-478A-89F0-EAADE700629A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BA3DF-83B5-4239-9503-A5805EB133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4B9197-CC66-4118-9E4C-55E703D59503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9B9E5-B96B-4275-8233-B6FB163C3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2D2302-725A-46AE-A3CA-1BAC6104D709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71C43-E7B8-4C47-8CF1-D4E1132ABC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4A556-C157-46B6-B43C-F9340017AEB6}" type="datetime1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C900DA-DAD6-4A70-8D09-F973E4550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820369-C34E-44AD-B084-A26C7774C13D}" type="datetime1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98470-14C9-4DB2-BEF7-6D90D93E88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D4155-3265-43D4-B7C1-50458A09BC45}" type="datetime1">
              <a:rPr lang="ru-RU" smtClean="0"/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A1AD2-6944-4F6D-B958-BD16D02B0C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D2B4EE-C4A2-4D55-BE15-527372A6A2E3}" type="datetime1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1452A1-1275-4079-91D2-ACFE8D2EE1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7FD93-4F9A-4684-B73D-436E4525FC82}" type="datetime1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E7855-7066-4929-A2C3-775D09B57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8CABA-8341-4817-BEA5-08FE5C56EA62}" type="datetime1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30707-5E7A-40EC-8DE6-D881CFBB0B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D6F9E0-68D6-4A6F-B24E-1AB755E24B3B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BA0A-B6CA-496B-9582-CE81AC4EA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D9A4F-E438-436B-811F-D183A7584EDB}" type="datetime1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ГБУК "Белгородский государственный центр народного творчества"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7BA0A-B6CA-496B-9582-CE81AC4EA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png"/><Relationship Id="rId5" Type="http://schemas.openxmlformats.org/officeDocument/2006/relationships/diagramData" Target="../diagrams/data1.xml"/><Relationship Id="rId10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0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4" y="1113588"/>
            <a:ext cx="6624939" cy="3240360"/>
          </a:xfrm>
          <a:solidFill>
            <a:schemeClr val="lt1">
              <a:alpha val="66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продвижению культурных брендов территорий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Белгородской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области </a:t>
            </a:r>
            <a:endParaRPr lang="ru-RU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Фестивальный календарь Белгородской области на 2014 год. Открой для себя Белгородчину!»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901" y="3921357"/>
            <a:ext cx="2160239" cy="117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05.Хотмыжская осень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1" y="2733768"/>
            <a:ext cx="2160239" cy="1187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13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241" y="1653648"/>
            <a:ext cx="2160239" cy="113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453" y="471224"/>
            <a:ext cx="2088027" cy="1169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G:\Н.О\Безымзхянный-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3" y="168743"/>
            <a:ext cx="1512167" cy="90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Блок-схема: альтернативный процесс 9"/>
          <p:cNvSpPr/>
          <p:nvPr/>
        </p:nvSpPr>
        <p:spPr>
          <a:xfrm>
            <a:off x="611560" y="285462"/>
            <a:ext cx="5760640" cy="715089"/>
          </a:xfrm>
          <a:prstGeom prst="flowChartAlternateProcess">
            <a:avLst/>
          </a:prstGeom>
          <a:solidFill>
            <a:schemeClr val="lt1">
              <a:alpha val="46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ищете место, где можно с пользой провести выходные в кругу семьи?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3923928" y="1635646"/>
            <a:ext cx="5004048" cy="1328023"/>
          </a:xfrm>
          <a:prstGeom prst="flowChartAlternateProcess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 хотите поучаствовать в мастер-классах народных умельцев, научиться рубить дрова, носить воду на коромысле, разжигать русскую печь? 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385936" y="4587974"/>
            <a:ext cx="4707699" cy="408623"/>
          </a:xfrm>
          <a:prstGeom prst="flowChartAlternateProcess">
            <a:avLst/>
          </a:prstGeom>
          <a:solidFill>
            <a:schemeClr val="lt1">
              <a:alpha val="93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 Вы просто хотите чего-то настоящего?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47" y="972786"/>
            <a:ext cx="3752181" cy="258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7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805">
        <p14:flythrough/>
      </p:transition>
    </mc:Choice>
    <mc:Fallback xmlns="">
      <p:transition spd="slow" advTm="780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Календарь на сайт\Календарь\1 -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86" y="186383"/>
            <a:ext cx="3462391" cy="460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0277" y="186383"/>
            <a:ext cx="5544616" cy="4662815"/>
          </a:xfrm>
          <a:prstGeom prst="rect">
            <a:avLst/>
          </a:prstGeom>
          <a:solidFill>
            <a:schemeClr val="lt1">
              <a:alpha val="9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создали для Вас Фестивальный календарь Белгородской области на 2014 год – это настоящий культурный путеводитель.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собраны более 50 культурных акций, которые раскроют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особенности сел, поселков, городов нашего края.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расскажем Вам, где у нас растет вкусная клубника, а где собираются девушки на «ярмарке невест»,  где можно попробовать самый сладкий мед, растут спелые, сочные яблоки, </a:t>
            </a:r>
            <a:endParaRPr lang="en-US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пекут необычные караваи по старинным рецептам, </a:t>
            </a:r>
            <a:endParaRPr lang="ru-RU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растет самая вкусная картошка, </a:t>
            </a:r>
            <a:endParaRPr lang="en-US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можно увидеть парад Дедов Морозов.</a:t>
            </a:r>
          </a:p>
          <a:p>
            <a:pPr algn="ctr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оформить рассылку </a:t>
            </a:r>
            <a:endParaRPr lang="en-US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телефон в виде </a:t>
            </a:r>
            <a:r>
              <a:rPr lang="ru-RU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sms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рассылки.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достаточно потратить меньше 3 минут Вашего времени: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отправьте электронное сообщение с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пометкой</a:t>
            </a:r>
            <a:endParaRPr lang="en-US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«Фестивальный календарь» на адрес bgcnt@rambler.ru, </a:t>
            </a:r>
            <a:endParaRPr lang="en-US" sz="13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 укажите Ваш телефон </a:t>
            </a:r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</a:p>
          <a:p>
            <a:pPr algn="ctr"/>
            <a:r>
              <a:rPr lang="ru-RU" sz="13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адрес и как к Вам обращаться.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напомним Вам о предстоящей культурной акции,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 расскажем о ее содержании.</a:t>
            </a:r>
          </a:p>
          <a:p>
            <a:pPr algn="ctr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Листайте страницы календаря, стройте свои маршруты – откройте для себя Белгородчину! Мы будем рады Вам в этом помочь.</a:t>
            </a:r>
          </a:p>
          <a:p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261499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971600" y="1005577"/>
            <a:ext cx="7056784" cy="330749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141480"/>
            <a:ext cx="8640960" cy="414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 kumimoji="0" lang="ru-RU" sz="2000" b="1" i="0" u="none" strike="noStrike" kern="1200" spc="50" baseline="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defRPr>
            </a:pPr>
            <a:r>
              <a:rPr lang="ru-RU" sz="2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Задачи проекта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 kumimoji="0" lang="ru-RU" sz="2000" b="1" i="0" u="none" strike="noStrike" kern="1200" spc="50" baseline="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defRPr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69" t="56570" r="12792"/>
          <a:stretch/>
        </p:blipFill>
        <p:spPr>
          <a:xfrm>
            <a:off x="539552" y="1005577"/>
            <a:ext cx="2517265" cy="149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17" b="56474"/>
          <a:stretch/>
        </p:blipFill>
        <p:spPr>
          <a:xfrm>
            <a:off x="6490675" y="1277332"/>
            <a:ext cx="2185781" cy="1441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M:\Календарь на сайт\Календарь\1 - копия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6398" y="843558"/>
            <a:ext cx="1874785" cy="2484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3081397"/>
            <a:ext cx="3376286" cy="1815882"/>
          </a:xfrm>
          <a:prstGeom prst="rect">
            <a:avLst/>
          </a:prstGeom>
          <a:solidFill>
            <a:schemeClr val="lt1">
              <a:alpha val="9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БРЕНДИРОВАНИЯ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повышение эффективности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социокультурного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экономического, политического имиджа территорий Белгородской области, ориентированного на внутренних и внешних его потребителей.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2160" y="3065869"/>
            <a:ext cx="2880320" cy="1846659"/>
          </a:xfrm>
          <a:prstGeom prst="rect">
            <a:avLst/>
          </a:prstGeom>
          <a:solidFill>
            <a:schemeClr val="lt1">
              <a:alpha val="9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ители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территории, на которой проходит мероприятие,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становятся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просто зрителями, а активными участниками события.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88251" y="3543859"/>
            <a:ext cx="2079234" cy="1363334"/>
            <a:chOff x="3572886" y="3538938"/>
            <a:chExt cx="2523596" cy="154827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9188" b="54098"/>
            <a:stretch/>
          </p:blipFill>
          <p:spPr>
            <a:xfrm>
              <a:off x="3572886" y="3538938"/>
              <a:ext cx="2523596" cy="15482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4354886" y="4894427"/>
              <a:ext cx="108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5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14916" y="1349412"/>
            <a:ext cx="1328892" cy="1912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3924158"/>
            <a:ext cx="1314850" cy="116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95536" y="303498"/>
            <a:ext cx="842493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состоит из 7 блоков работ: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2005785"/>
              </p:ext>
            </p:extLst>
          </p:nvPr>
        </p:nvGraphicFramePr>
        <p:xfrm>
          <a:off x="3052778" y="739375"/>
          <a:ext cx="5983718" cy="418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M:\Календарь на сайт\Календарь\3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34330"/>
            <a:ext cx="1296144" cy="18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2271" y="2641920"/>
            <a:ext cx="1296144" cy="18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9315" y="3278965"/>
            <a:ext cx="1296115" cy="186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4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771550"/>
            <a:ext cx="2653076" cy="1848611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296145" y="195486"/>
            <a:ext cx="8640960" cy="395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 kumimoji="0" lang="ru-RU" sz="2000" b="1" i="0" u="none" strike="noStrike" kern="1200" spc="50" baseline="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Визуализация мероприятий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375" y="3147814"/>
            <a:ext cx="2072408" cy="170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F:\Фестивальный календарь 2014 год\Прохоровка\эмблема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185" y="699542"/>
            <a:ext cx="1951698" cy="16074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естивальный календарь на 2015 годъ\Районы\Борисовка\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4638" y1="8523" x2="35273" y2="2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9968" y="3020087"/>
            <a:ext cx="1565867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естивальный календарь на 2015 годъ\Районы\Вейделевка\Мел и глина - мастеров долина\логотип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45" y="2787775"/>
            <a:ext cx="2592288" cy="218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естивальный календарь на 2015 годъ\Районы\Белгородский\Под Дубом\Под Дубом-логотип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356" y="938436"/>
            <a:ext cx="2150959" cy="205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10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01" t="21439" r="17749" b="18103"/>
          <a:stretch/>
        </p:blipFill>
        <p:spPr bwMode="auto">
          <a:xfrm>
            <a:off x="3384653" y="483518"/>
            <a:ext cx="4949516" cy="329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11510"/>
            <a:ext cx="2450605" cy="4401205"/>
          </a:xfrm>
          <a:prstGeom prst="rect">
            <a:avLst/>
          </a:prstGeom>
          <a:solidFill>
            <a:schemeClr val="lt1">
              <a:alpha val="96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Созданная интерактивная карта мероприятий проекта при помощи  стандартных сервисов Google может стать не только виртуальным путеводителем по культурным событиям Белгородчины, но и образовательной площадкой, которая познакомит пользователей с культурными особенностями территорий области. К каждому из нанесенных на интерактивной карте мероприятий, помимо стандартного текстового описания, прикреплены фото- и видеоматериалы.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5115" y="3867894"/>
            <a:ext cx="490735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ссылка -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://mapsengine.google.com/maps/d/u/0/viewer?mid=zM3mHX7r3XWQ.k_ZFk7FDjr9Y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9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1520" y="285750"/>
            <a:ext cx="8640960" cy="395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 kumimoji="0" lang="ru-RU" sz="2000" b="1" i="0" u="none" strike="noStrike" kern="1200" spc="50" baseline="0" dirty="0">
                <a:ln w="11430"/>
                <a:gradFill>
                  <a:gsLst>
                    <a:gs pos="25000">
                      <a:srgbClr val="F3A447">
                        <a:satMod val="155000"/>
                      </a:srgbClr>
                    </a:gs>
                    <a:gs pos="100000">
                      <a:srgbClr val="F3A447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defRPr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Результаты проекта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1880" y="397590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7" name="Picture 3" descr="G:\Н.О\1234569878Программа_2014_print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211"/>
          <a:stretch/>
        </p:blipFill>
        <p:spPr bwMode="auto">
          <a:xfrm>
            <a:off x="-1260648" y="-128550"/>
            <a:ext cx="10801200" cy="623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7987967"/>
              </p:ext>
            </p:extLst>
          </p:nvPr>
        </p:nvGraphicFramePr>
        <p:xfrm>
          <a:off x="107504" y="1047750"/>
          <a:ext cx="8928992" cy="39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028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37"/>
            <a:ext cx="9144000" cy="52360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11511"/>
            <a:ext cx="2952328" cy="42315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7052" y="267494"/>
            <a:ext cx="507605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Листайте страницы календаря, стройте свои маршруты – откройте для себя Белгородчину!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681835"/>
            <a:ext cx="813690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будем рады Вам в этом помочь.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823" y="1171324"/>
            <a:ext cx="1806373" cy="135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278397"/>
            <a:ext cx="182420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052" y="2787774"/>
            <a:ext cx="1850142" cy="1233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0259">
            <a:off x="6549021" y="2785039"/>
            <a:ext cx="1858346" cy="1238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69776" y="128994"/>
            <a:ext cx="3347864" cy="2616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Вся информация на сайтах </a:t>
            </a:r>
            <a:r>
              <a:rPr lang="en-US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belkult.ru </a:t>
            </a:r>
            <a:r>
              <a:rPr lang="ru-RU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en-US" sz="1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bgcnt.ru</a:t>
            </a:r>
            <a:endParaRPr lang="ru-RU" sz="11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409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7850">
        <p14:warp dir="in"/>
      </p:transition>
    </mc:Choice>
    <mc:Fallback xmlns="">
      <p:transition spd="slow" advTm="178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4263</TotalTime>
  <Words>613</Words>
  <Application>Microsoft Office PowerPoint</Application>
  <PresentationFormat>Экран (16:9)</PresentationFormat>
  <Paragraphs>56</Paragraphs>
  <Slides>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Брендинг  города Белгорода</dc:title>
  <dc:creator>Maksim</dc:creator>
  <cp:lastModifiedBy>Алешинька Сынок</cp:lastModifiedBy>
  <cp:revision>327</cp:revision>
  <cp:lastPrinted>2013-11-19T18:54:51Z</cp:lastPrinted>
  <dcterms:created xsi:type="dcterms:W3CDTF">2013-03-14T06:45:19Z</dcterms:created>
  <dcterms:modified xsi:type="dcterms:W3CDTF">2014-10-08T06:29:47Z</dcterms:modified>
</cp:coreProperties>
</file>