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D95CA-817E-4235-A4DC-C55D2477AD76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E56E-67BB-42C2-9EA2-D9491D18B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00166" y="4286256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CFF33"/>
                </a:solidFill>
                <a:effectLst>
                  <a:outerShdw blurRad="114300" dir="17100000" sx="102000" sy="102000" algn="ctr" rotWithShape="0">
                    <a:prstClr val="black">
                      <a:alpha val="31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Автобусный агротуристический маршрут</a:t>
            </a:r>
          </a:p>
          <a:p>
            <a:pPr algn="ctr"/>
            <a:r>
              <a:rPr lang="ru-RU" sz="2800" dirty="0" smtClean="0">
                <a:solidFill>
                  <a:srgbClr val="CCFF33"/>
                </a:solidFill>
                <a:effectLst>
                  <a:outerShdw blurRad="114300" dir="17100000" sx="102000" sy="102000" algn="ctr" rotWithShape="0">
                    <a:prstClr val="black">
                      <a:alpha val="31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«Щедрость земли Астраханской»</a:t>
            </a:r>
            <a:endParaRPr lang="ru-RU" sz="2800" dirty="0">
              <a:solidFill>
                <a:srgbClr val="CCFF33"/>
              </a:solidFill>
              <a:effectLst>
                <a:outerShdw blurRad="114300" dir="17100000" sx="102000" sy="102000" algn="ctr" rotWithShape="0">
                  <a:prstClr val="black">
                    <a:alpha val="31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2330" y="628652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Отдел природы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0892" y="300037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Спелые ягоды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6000768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Отдых на туристической базе «Астра»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48" y="857232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Местная флора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фауна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6143644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Дегустация арбуза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Людмила\презентация арбуза\фото\angu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6"/>
            <a:ext cx="6569191" cy="46434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5715016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Большая радость маленького человечка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0876"/>
            <a:ext cx="8786874" cy="56598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6215082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Начало экскурсии у стен Кремля.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571501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Родные просторы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6143644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ВНИИОБ. Музей «Российский арбуз»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57890"/>
            <a:ext cx="221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Экспозиция музея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6286520"/>
            <a:ext cx="1897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Кабинет ученого.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5160" y="0"/>
            <a:ext cx="491368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5929330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Губернатор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Жилкин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А.А. на фестивале «Российский арбуз»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0760" y="2714620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Знакомство с бахчей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62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25</cp:revision>
  <dcterms:modified xsi:type="dcterms:W3CDTF">2011-09-26T12:54:56Z</dcterms:modified>
</cp:coreProperties>
</file>