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1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0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4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7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6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5DE8-482B-4988-A822-936BC0623AB2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5ECD-713E-4760-A63B-F64BDE21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ocum\Департаменты\Туризм\СОБЫТИЙНЫЙ КОНКУРС\Инновационные проекты\Международный День Левши\титуль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" y="188640"/>
            <a:ext cx="906398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8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Docum\Департаменты\Туризм\СОБЫТИЙНЫЙ КОНКУРС\Инновационные проекты\Международный День Левш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" y="116632"/>
            <a:ext cx="9139772" cy="646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6545" y="4623519"/>
            <a:ext cx="5563254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Тула –  оптимальное место для проведения праздника,</a:t>
            </a:r>
          </a:p>
          <a:p>
            <a:pPr algn="ctr"/>
            <a:r>
              <a:rPr lang="ru-RU" sz="1400" b="1" dirty="0" smtClean="0"/>
              <a:t>поскольку здесь родился и творил  самый известный Левша</a:t>
            </a:r>
          </a:p>
          <a:p>
            <a:pPr algn="ctr"/>
            <a:r>
              <a:rPr lang="ru-RU" sz="1400" b="1" dirty="0" smtClean="0"/>
              <a:t>русскоязычного мира – героя сказа </a:t>
            </a:r>
            <a:r>
              <a:rPr lang="ru-RU" sz="1400" b="1" dirty="0" err="1" smtClean="0"/>
              <a:t>Н.С.Лескова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«О тульском косом левше и стальной блохе». </a:t>
            </a:r>
          </a:p>
          <a:p>
            <a:pPr algn="ctr"/>
            <a:r>
              <a:rPr lang="ru-RU" sz="1400" b="1" dirty="0" smtClean="0"/>
              <a:t>Его прототипом был Алексей Михайлович </a:t>
            </a:r>
            <a:r>
              <a:rPr lang="ru-RU" sz="1400" b="1" dirty="0" err="1" smtClean="0"/>
              <a:t>Сурнин</a:t>
            </a:r>
            <a:r>
              <a:rPr lang="ru-RU" sz="1400" b="1" dirty="0" smtClean="0"/>
              <a:t> (1767–1811 гг.),</a:t>
            </a:r>
          </a:p>
          <a:p>
            <a:pPr algn="ctr"/>
            <a:r>
              <a:rPr lang="ru-RU" sz="1400" b="1" dirty="0" smtClean="0"/>
              <a:t>потомственный тульский оружейник,</a:t>
            </a:r>
          </a:p>
          <a:p>
            <a:pPr algn="ctr"/>
            <a:r>
              <a:rPr lang="ru-RU" sz="1400" b="1" dirty="0" smtClean="0"/>
              <a:t>главный механик Тульского оружейного завода.  </a:t>
            </a:r>
          </a:p>
          <a:p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4741" y="3512446"/>
            <a:ext cx="3692742" cy="1572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 i="1" dirty="0" smtClean="0"/>
              <a:t>«Международный день Левши»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 smtClean="0"/>
              <a:t>будет проводиться в Туле впервые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 smtClean="0"/>
              <a:t>в начале июля 2014 г.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 smtClean="0"/>
              <a:t>Хотя  праздник и объявлен международным,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 smtClean="0"/>
              <a:t>в России этот день практически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i="1" dirty="0" smtClean="0"/>
              <a:t>проходит незаметным. 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86961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tyana.Pukhanova\Desktop\Егорова\презентации\левш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" y="116632"/>
            <a:ext cx="9035525" cy="6388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1" y="3861048"/>
            <a:ext cx="7056783" cy="258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Положили, как левша сказал, и государь как только глянул в верхнее стекло,  так весь и просиял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— взял левшу, какой он был неубранный и в пыли, неумытый, обнял его и поцеловал,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а потом обернулся ко всем придворным и сказал: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 — Видите, я лучше всех знал, что мои русские меня не обманут.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Глядите, пожалуйста: ведь они, </a:t>
            </a:r>
            <a:r>
              <a:rPr lang="ru-RU" sz="1050" dirty="0" err="1" smtClean="0"/>
              <a:t>шельмы</a:t>
            </a:r>
            <a:r>
              <a:rPr lang="ru-RU" sz="1050" dirty="0" smtClean="0"/>
              <a:t>, аглицкую блоху на подковы подковали!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Стали все подходить и смотреть: блоха действительно была на все ноги подкована на настоящие подковы,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а левша доложил, что и это еще не все удивительное.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— Если бы,— говорит,— был лучше мелкоскоп, который в пять миллионов увеличивает, так вы изволили бы,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— говорит,— увидать, что на каждой </a:t>
            </a:r>
            <a:r>
              <a:rPr lang="ru-RU" sz="1050" dirty="0" err="1" smtClean="0"/>
              <a:t>подковинке</a:t>
            </a:r>
            <a:r>
              <a:rPr lang="ru-RU" sz="1050" dirty="0" smtClean="0"/>
              <a:t> </a:t>
            </a:r>
            <a:r>
              <a:rPr lang="ru-RU" sz="1050" dirty="0" err="1" smtClean="0"/>
              <a:t>мастерово</a:t>
            </a:r>
            <a:r>
              <a:rPr lang="ru-RU" sz="1050" dirty="0" smtClean="0"/>
              <a:t> имя выставлено: какой русский мастер ту подковку делал.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— И твое имя тут есть? — спросил государь.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— Никак нет,— отвечает левша,— моего одного и нет.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— Почему же?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— А потому,— говорит,— что я мельче этих подковок работал: я гвоздики выковывал, которыми подковки</a:t>
            </a:r>
          </a:p>
          <a:p>
            <a:r>
              <a:rPr lang="ru-RU" sz="1050" dirty="0" smtClean="0"/>
              <a:t>забиты,— там уже никакой мелкоскоп взять не может.</a:t>
            </a:r>
          </a:p>
          <a:p>
            <a:r>
              <a:rPr lang="ru-RU" sz="1050" dirty="0" smtClean="0"/>
              <a:t> Государь спросил:</a:t>
            </a:r>
          </a:p>
          <a:p>
            <a:r>
              <a:rPr lang="ru-RU" sz="1050" dirty="0" smtClean="0"/>
              <a:t> — Где же ваш мелкоскоп, с которым вы могли произвести это удивление?</a:t>
            </a:r>
          </a:p>
          <a:p>
            <a:r>
              <a:rPr lang="ru-RU" sz="1050" dirty="0" smtClean="0"/>
              <a:t> А левша ответил:</a:t>
            </a:r>
          </a:p>
          <a:p>
            <a:r>
              <a:rPr lang="ru-RU" sz="1050" dirty="0" smtClean="0"/>
              <a:t> — Мы люди бедные и по бедности своей мелкоскопа не имеем, а у нас так глаз пристрелявши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23950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atyana.Pukhanova\Desktop\Егорова\презентации\левш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56950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500" b="1" dirty="0" smtClean="0"/>
              <a:t>В Туле в исторической</a:t>
            </a:r>
            <a:r>
              <a:rPr lang="ru-RU" sz="1500" b="1" dirty="0"/>
              <a:t> </a:t>
            </a:r>
            <a:r>
              <a:rPr lang="ru-RU" sz="1500" b="1" dirty="0" smtClean="0"/>
              <a:t>части города на берегу</a:t>
            </a:r>
            <a:r>
              <a:rPr lang="ru-RU" sz="1500" b="1" dirty="0"/>
              <a:t> </a:t>
            </a:r>
            <a:r>
              <a:rPr lang="ru-RU" sz="1500" b="1" dirty="0" smtClean="0"/>
              <a:t>реки </a:t>
            </a:r>
            <a:r>
              <a:rPr lang="ru-RU" sz="1500" b="1" dirty="0" err="1" smtClean="0"/>
              <a:t>Упы</a:t>
            </a:r>
            <a:r>
              <a:rPr lang="ru-RU" sz="1500" b="1" dirty="0" smtClean="0"/>
              <a:t> расположен</a:t>
            </a:r>
            <a:endParaRPr lang="en-US" sz="15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500" b="1" dirty="0" smtClean="0"/>
              <a:t>памятник Левше,</a:t>
            </a:r>
            <a:r>
              <a:rPr lang="ru-RU" sz="1500" b="1" dirty="0"/>
              <a:t> </a:t>
            </a:r>
            <a:r>
              <a:rPr lang="ru-RU" sz="1500" b="1" dirty="0" smtClean="0"/>
              <a:t>установленный в 2009</a:t>
            </a:r>
            <a:r>
              <a:rPr lang="ru-RU" sz="1500" b="1" dirty="0"/>
              <a:t> </a:t>
            </a:r>
            <a:r>
              <a:rPr lang="ru-RU" sz="1500" b="1" dirty="0" smtClean="0"/>
              <a:t>г. Памятник Левше</a:t>
            </a:r>
            <a:r>
              <a:rPr lang="ru-RU" sz="1500" b="1" dirty="0"/>
              <a:t> </a:t>
            </a:r>
            <a:r>
              <a:rPr lang="ru-RU" sz="1500" b="1" dirty="0" smtClean="0"/>
              <a:t>может стать символом</a:t>
            </a:r>
            <a:r>
              <a:rPr lang="ru-RU" sz="1500" b="1" dirty="0"/>
              <a:t> </a:t>
            </a:r>
            <a:r>
              <a:rPr lang="ru-RU" sz="1500" b="1" dirty="0" smtClean="0"/>
              <a:t>проведения праздника.</a:t>
            </a:r>
            <a:endParaRPr lang="en-US" sz="15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500" b="1" dirty="0" smtClean="0"/>
              <a:t>Левша  и праздник,</a:t>
            </a:r>
            <a:r>
              <a:rPr lang="ru-RU" sz="1500" b="1" dirty="0"/>
              <a:t> </a:t>
            </a:r>
            <a:r>
              <a:rPr lang="ru-RU" sz="1500" b="1" dirty="0" smtClean="0"/>
              <a:t>посвященный ему</a:t>
            </a:r>
            <a:r>
              <a:rPr lang="ru-RU" sz="1500" b="1" dirty="0"/>
              <a:t> </a:t>
            </a:r>
            <a:r>
              <a:rPr lang="ru-RU" sz="1500" b="1" dirty="0" smtClean="0"/>
              <a:t>может стать еще одним </a:t>
            </a:r>
            <a:endParaRPr lang="en-US" sz="15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500" b="1" dirty="0" smtClean="0"/>
              <a:t>брендом города,</a:t>
            </a:r>
            <a:r>
              <a:rPr lang="ru-RU" sz="1500" b="1" dirty="0"/>
              <a:t> </a:t>
            </a:r>
            <a:r>
              <a:rPr lang="ru-RU" sz="1500" b="1" dirty="0" smtClean="0"/>
              <a:t>Привлекающим</a:t>
            </a:r>
            <a:endParaRPr lang="en-US" sz="15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500" b="1" dirty="0" smtClean="0"/>
              <a:t>материальные и</a:t>
            </a:r>
            <a:r>
              <a:rPr lang="ru-RU" sz="1500" b="1" dirty="0"/>
              <a:t> </a:t>
            </a:r>
            <a:r>
              <a:rPr lang="ru-RU" sz="1500" b="1" dirty="0" smtClean="0"/>
              <a:t>финансовые ресурсы.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789040"/>
            <a:ext cx="2225289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/>
              <a:t>Международный день </a:t>
            </a:r>
          </a:p>
          <a:p>
            <a:r>
              <a:rPr lang="ru-RU" sz="1100" i="1" dirty="0" err="1" smtClean="0"/>
              <a:t>леворуких</a:t>
            </a:r>
            <a:endParaRPr lang="ru-RU" sz="1100" i="1" dirty="0"/>
          </a:p>
          <a:p>
            <a:r>
              <a:rPr lang="ru-RU" sz="1100" i="1" dirty="0" smtClean="0"/>
              <a:t>(</a:t>
            </a:r>
            <a:r>
              <a:rPr lang="ru-RU" sz="1100" i="1" dirty="0" err="1" smtClean="0"/>
              <a:t>International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Lefthanders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Day</a:t>
            </a:r>
            <a:r>
              <a:rPr lang="ru-RU" sz="1100" i="1" dirty="0" smtClean="0"/>
              <a:t>)</a:t>
            </a:r>
          </a:p>
          <a:p>
            <a:r>
              <a:rPr lang="ru-RU" sz="1100" i="1" dirty="0" smtClean="0"/>
              <a:t>впервые отметили</a:t>
            </a:r>
          </a:p>
          <a:p>
            <a:r>
              <a:rPr lang="ru-RU" sz="1100" i="1" dirty="0" smtClean="0"/>
              <a:t>13 августа 1992 года</a:t>
            </a:r>
          </a:p>
          <a:p>
            <a:r>
              <a:rPr lang="ru-RU" sz="1100" i="1" dirty="0" smtClean="0"/>
              <a:t>по инициативе британского</a:t>
            </a:r>
          </a:p>
          <a:p>
            <a:r>
              <a:rPr lang="ru-RU" sz="1100" i="1" dirty="0" smtClean="0"/>
              <a:t>Клуба левшей,</a:t>
            </a:r>
          </a:p>
          <a:p>
            <a:r>
              <a:rPr lang="ru-RU" sz="1100" i="1" dirty="0" smtClean="0"/>
              <a:t>созданного в 1990 году. </a:t>
            </a:r>
          </a:p>
          <a:p>
            <a:r>
              <a:rPr lang="ru-RU" sz="1100" i="1" dirty="0" smtClean="0"/>
              <a:t>По статистике, сейчас на Земле</a:t>
            </a:r>
          </a:p>
          <a:p>
            <a:r>
              <a:rPr lang="ru-RU" sz="1100" i="1" dirty="0" smtClean="0"/>
              <a:t>проживает порядка</a:t>
            </a:r>
          </a:p>
          <a:p>
            <a:r>
              <a:rPr lang="ru-RU" sz="1100" i="1" dirty="0" smtClean="0"/>
              <a:t>500 миллионов </a:t>
            </a:r>
            <a:r>
              <a:rPr lang="ru-RU" sz="1100" i="1" dirty="0" err="1" smtClean="0"/>
              <a:t>леворуких</a:t>
            </a:r>
            <a:endParaRPr lang="ru-RU" sz="1100" i="1" dirty="0" smtClean="0"/>
          </a:p>
          <a:p>
            <a:r>
              <a:rPr lang="ru-RU" sz="1100" i="1" dirty="0" smtClean="0"/>
              <a:t> людей,  то есть практически</a:t>
            </a:r>
          </a:p>
          <a:p>
            <a:r>
              <a:rPr lang="ru-RU" sz="1100" i="1" dirty="0" smtClean="0"/>
              <a:t>каждый десятый.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4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tyana.Pukhanova\Desktop\Егорова\презентации\левша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" y="129523"/>
            <a:ext cx="9147591" cy="6467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3312" y="4272677"/>
            <a:ext cx="39658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Кроме того, в Туле и области располагаются</a:t>
            </a:r>
          </a:p>
          <a:p>
            <a:pPr algn="ctr"/>
            <a:r>
              <a:rPr lang="ru-RU" sz="1400" b="1" dirty="0" smtClean="0"/>
              <a:t>ареалы многих исторических промыслов</a:t>
            </a:r>
          </a:p>
          <a:p>
            <a:pPr algn="ctr"/>
            <a:r>
              <a:rPr lang="ru-RU" sz="1400" b="1" dirty="0" smtClean="0"/>
              <a:t>(оружейный, самоварный, глиняной игрушки,</a:t>
            </a:r>
          </a:p>
          <a:p>
            <a:pPr algn="ctr"/>
            <a:r>
              <a:rPr lang="ru-RU" sz="1400" b="1" dirty="0" smtClean="0"/>
              <a:t>кружевоплетения); </a:t>
            </a:r>
          </a:p>
          <a:p>
            <a:pPr algn="ctr"/>
            <a:r>
              <a:rPr lang="ru-RU" sz="1400" b="1" dirty="0" smtClean="0"/>
              <a:t>это историческое наследие Тулы позиционирует</a:t>
            </a:r>
          </a:p>
          <a:p>
            <a:pPr algn="ctr"/>
            <a:r>
              <a:rPr lang="ru-RU" sz="1400" b="1" dirty="0" smtClean="0"/>
              <a:t>ее как место с  богатыми ремесленными </a:t>
            </a:r>
          </a:p>
          <a:p>
            <a:pPr algn="ctr"/>
            <a:r>
              <a:rPr lang="ru-RU" sz="1400" b="1" dirty="0" smtClean="0"/>
              <a:t>традициями, место, где и ныне проживают</a:t>
            </a:r>
          </a:p>
          <a:p>
            <a:pPr algn="ctr"/>
            <a:r>
              <a:rPr lang="ru-RU" sz="1400" b="1" dirty="0" smtClean="0"/>
              <a:t>и работают мастера-умельцы, способные </a:t>
            </a:r>
          </a:p>
          <a:p>
            <a:pPr algn="ctr"/>
            <a:r>
              <a:rPr lang="ru-RU" sz="1400" b="1" dirty="0" smtClean="0"/>
              <a:t>сравниться с легендарным Левшой.</a:t>
            </a:r>
            <a:r>
              <a:rPr lang="ru-RU" sz="1400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11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tyana.Pukhanova\Desktop\Егорова\презентации\левш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" y="109764"/>
            <a:ext cx="9073695" cy="641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00608" y="62373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1988840"/>
            <a:ext cx="230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b="1" dirty="0" smtClean="0"/>
              <a:t>Программа</a:t>
            </a:r>
          </a:p>
          <a:p>
            <a:pPr>
              <a:buFontTx/>
              <a:buNone/>
            </a:pPr>
            <a:r>
              <a:rPr lang="ru-RU" b="1" dirty="0" smtClean="0"/>
              <a:t>праздника:</a:t>
            </a:r>
          </a:p>
          <a:p>
            <a:pPr>
              <a:buFontTx/>
              <a:buNone/>
            </a:pPr>
            <a:endParaRPr lang="ru-RU" b="1" dirty="0" smtClean="0"/>
          </a:p>
          <a:p>
            <a:pPr>
              <a:buFontTx/>
              <a:buNone/>
            </a:pPr>
            <a:r>
              <a:rPr lang="ru-RU" dirty="0" smtClean="0"/>
              <a:t>Марш Левшей</a:t>
            </a:r>
          </a:p>
          <a:p>
            <a:pPr>
              <a:buFontTx/>
              <a:buNone/>
            </a:pPr>
            <a:r>
              <a:rPr lang="ru-RU" dirty="0" smtClean="0"/>
              <a:t>Тулы и области</a:t>
            </a:r>
          </a:p>
          <a:p>
            <a:pPr>
              <a:buFontTx/>
              <a:buNone/>
            </a:pPr>
            <a:r>
              <a:rPr lang="ru-RU" dirty="0" smtClean="0"/>
              <a:t>От памятника</a:t>
            </a:r>
          </a:p>
          <a:p>
            <a:pPr>
              <a:buFontTx/>
              <a:buNone/>
            </a:pPr>
            <a:r>
              <a:rPr lang="ru-RU" dirty="0" smtClean="0"/>
              <a:t>Левше до</a:t>
            </a:r>
          </a:p>
          <a:p>
            <a:pPr>
              <a:buFontTx/>
              <a:buNone/>
            </a:pPr>
            <a:r>
              <a:rPr lang="ru-RU" dirty="0" smtClean="0"/>
              <a:t>центральной</a:t>
            </a:r>
            <a:endParaRPr lang="en-US" dirty="0" smtClean="0"/>
          </a:p>
          <a:p>
            <a:pPr>
              <a:buFontTx/>
              <a:buNone/>
            </a:pPr>
            <a:r>
              <a:rPr lang="ru-RU" dirty="0" smtClean="0"/>
              <a:t>площади Тулы -</a:t>
            </a:r>
          </a:p>
          <a:p>
            <a:pPr>
              <a:buFontTx/>
              <a:buNone/>
            </a:pPr>
            <a:r>
              <a:rPr lang="ru-RU" dirty="0" smtClean="0"/>
              <a:t>пл. Ленина.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2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tyana.Pukhanova\Desktop\Егорова\презентации\левша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38"/>
            <a:ext cx="9143999" cy="646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348880"/>
            <a:ext cx="2442464" cy="352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Проведение выставки-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ярмарки «Левша»,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где будут представлены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компании,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работающие для нужд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err="1" smtClean="0"/>
              <a:t>леворуких</a:t>
            </a:r>
            <a:r>
              <a:rPr lang="ru-RU" sz="1600" b="1" dirty="0" smtClean="0"/>
              <a:t> людей,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будут продаваться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товары для левшей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(например, канцтовары),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а также изделия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мастеров, работающих в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различных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техниках: керамики,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кузнечества,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лоскутного шитья,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кружевоплетения.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56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atyana.Pukhanova\Desktop\Егорова\презентации\левша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" y="188640"/>
            <a:ext cx="9138367" cy="646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1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Tatyana.Pukhanova\Desktop\Егорова\презентации\левш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" y="188640"/>
            <a:ext cx="9118302" cy="644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9195" y="1484784"/>
            <a:ext cx="3728829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Выступление артистов</a:t>
            </a:r>
            <a:r>
              <a:rPr lang="ru-RU" b="1" dirty="0"/>
              <a:t>, 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том </a:t>
            </a:r>
            <a:r>
              <a:rPr lang="ru-RU" b="1" dirty="0" smtClean="0"/>
              <a:t>числе приглашённых</a:t>
            </a:r>
            <a:endParaRPr lang="ru-RU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«звезд» </a:t>
            </a:r>
            <a:r>
              <a:rPr lang="ru-RU" b="1" dirty="0" smtClean="0"/>
              <a:t>- левшей</a:t>
            </a:r>
            <a:r>
              <a:rPr lang="ru-RU" b="1" dirty="0"/>
              <a:t>: </a:t>
            </a:r>
            <a:r>
              <a:rPr lang="ru-RU" b="1" dirty="0" smtClean="0"/>
              <a:t>И. Аллегровой</a:t>
            </a:r>
            <a:endParaRPr lang="ru-RU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М. </a:t>
            </a:r>
            <a:r>
              <a:rPr lang="ru-RU" b="1" dirty="0" smtClean="0"/>
              <a:t>Аверина, </a:t>
            </a:r>
            <a:r>
              <a:rPr lang="ru-RU" b="1" dirty="0" err="1" smtClean="0"/>
              <a:t>А.Акопяна</a:t>
            </a:r>
            <a:r>
              <a:rPr lang="ru-RU" b="1" dirty="0" smtClean="0"/>
              <a:t> и др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24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560</Words>
  <Application>Microsoft Office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Пуханова Татьяна Александровна</dc:creator>
  <cp:lastModifiedBy>Пуханова Татьяна Александровна</cp:lastModifiedBy>
  <cp:revision>10</cp:revision>
  <dcterms:created xsi:type="dcterms:W3CDTF">2014-03-31T06:33:53Z</dcterms:created>
  <dcterms:modified xsi:type="dcterms:W3CDTF">2014-03-31T09:56:15Z</dcterms:modified>
</cp:coreProperties>
</file>