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C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4660"/>
  </p:normalViewPr>
  <p:slideViewPr>
    <p:cSldViewPr>
      <p:cViewPr varScale="1">
        <p:scale>
          <a:sx n="69" d="100"/>
          <a:sy n="69" d="100"/>
        </p:scale>
        <p:origin x="-8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Жили У Бабус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08720" y="20608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8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68764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70773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71030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02340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05428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3921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36285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76776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63119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84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Экран (4:3)</PresentationFormat>
  <Paragraphs>0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2014-10-14T19:16:27Z</dcterms:created>
  <dcterms:modified xsi:type="dcterms:W3CDTF">2014-10-14T19:52:40Z</dcterms:modified>
</cp:coreProperties>
</file>