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5" r:id="rId3"/>
    <p:sldId id="312" r:id="rId4"/>
    <p:sldId id="257" r:id="rId5"/>
    <p:sldId id="270" r:id="rId6"/>
    <p:sldId id="271" r:id="rId7"/>
    <p:sldId id="268" r:id="rId8"/>
    <p:sldId id="269" r:id="rId9"/>
    <p:sldId id="266" r:id="rId10"/>
    <p:sldId id="267" r:id="rId11"/>
    <p:sldId id="301" r:id="rId12"/>
    <p:sldId id="302" r:id="rId13"/>
    <p:sldId id="262" r:id="rId14"/>
    <p:sldId id="263" r:id="rId15"/>
    <p:sldId id="264" r:id="rId16"/>
    <p:sldId id="26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DF9F"/>
    <a:srgbClr val="E2F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52" autoAdjust="0"/>
    <p:restoredTop sz="94660"/>
  </p:normalViewPr>
  <p:slideViewPr>
    <p:cSldViewPr>
      <p:cViewPr varScale="1">
        <p:scale>
          <a:sx n="74" d="100"/>
          <a:sy n="74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CB8361-7109-49AC-8607-BA31FD34BE55}" type="datetimeFigureOut">
              <a:rPr lang="ru-RU"/>
              <a:pPr>
                <a:defRPr/>
              </a:pPr>
              <a:t>26.08.2014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6EF3B5-A24F-4F03-AC42-321B355C9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73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8CAD0A-07AF-4C30-8156-8CD7BF88DCDB}" type="slidenum">
              <a:rPr lang="ru-RU" smtClean="0"/>
              <a:pPr eaLnBrk="1" hangingPunct="1"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6473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13143-CF09-49B3-BC1D-B043115A0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9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5C070-10CD-4B77-991E-E83729B9E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8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91774-B382-4DF3-8D24-18D631039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254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4D48B-D56E-44BC-878F-6ECC59EB0FE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80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8E695-B441-478C-A59A-50A96929604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27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31FFB-3EAE-456C-8473-9818922FE84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3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B4065-D5E3-4A5D-A94D-32491502670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9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114E9-88C3-46E1-A1FF-F330930D1F6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3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AAB2-EE71-4C39-93A0-98614974893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87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00F76-F514-46F8-B1B2-849918EA551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5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ED2F-6602-4C57-AB1C-E1B26D928DC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6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0410-0494-4F8A-8B17-54D18FF2D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742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127B0-2800-45CF-8242-C7325E14770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69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C872F-2043-4D28-9E25-C4A3A967CF3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0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E8C3E-8D06-4F2A-9E38-870F49A6D2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1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4C2D1-B756-49D2-BAEC-972DE71EB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1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789D2-1F48-46C2-AF98-68229A7AC8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8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25A5-AA23-4C0F-AB9F-E5D41B712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4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F97F-589A-4514-AF31-9893964C3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7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0864-3FDC-4159-814A-BDAE3885E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7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EBD-A47E-4B5E-BE66-78BF9AAEC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4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6C6E6-0179-47A2-B1D4-2E43373FA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50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00B0BB4-1F8D-4B75-880E-116DB841C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06B74A-4DEF-49A7-BB03-3A4CCB593442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4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28"/>
            <a:ext cx="9144000" cy="64443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828"/>
            <a:ext cx="9144000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2667000" y="1196729"/>
            <a:ext cx="4724400" cy="211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dirty="0" smtClean="0"/>
              <a:t>Экономическая наука отмечает, что важным фактором развития возникающих туристских кластеров являются культурные события, вызывающие событийные туристские потоки.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85800"/>
            <a:ext cx="1981200" cy="2640013"/>
          </a:xfrm>
          <a:prstGeom prst="rect">
            <a:avLst/>
          </a:prstGeom>
          <a:noFill/>
          <a:ln>
            <a:noFill/>
          </a:ln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840783" y="4534019"/>
            <a:ext cx="74676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 smtClean="0"/>
              <a:t> </a:t>
            </a:r>
            <a:endParaRPr lang="ru-RU" dirty="0"/>
          </a:p>
          <a:p>
            <a:pPr algn="ctr" eaLnBrk="1" hangingPunct="1"/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1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94"/>
            <a:ext cx="9144000" cy="65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8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7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6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4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6399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27</Words>
  <Application>Microsoft Office PowerPoint</Application>
  <PresentationFormat>Экран (4:3)</PresentationFormat>
  <Paragraphs>4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Софит</dc:creator>
  <cp:lastModifiedBy>User</cp:lastModifiedBy>
  <cp:revision>52</cp:revision>
  <cp:lastPrinted>1601-01-01T00:00:00Z</cp:lastPrinted>
  <dcterms:created xsi:type="dcterms:W3CDTF">1601-01-01T00:00:00Z</dcterms:created>
  <dcterms:modified xsi:type="dcterms:W3CDTF">2014-08-26T11:41:02Z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