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8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7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2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3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7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1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7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9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9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3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Краснодарский историко-археологический музей-заповедник им. Е.Д. Фелицына</a:t>
            </a:r>
            <a:endParaRPr lang="ru-RU" sz="2800" dirty="0"/>
          </a:p>
        </p:txBody>
      </p:sp>
      <p:pic>
        <p:nvPicPr>
          <p:cNvPr id="4" name="Picture 3" descr="G:\фото для календаря\виды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9" y="1316156"/>
            <a:ext cx="7848872" cy="52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0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велоэкскурсиях</a:t>
            </a:r>
            <a:r>
              <a:rPr lang="ru-RU" sz="2800" dirty="0" smtClean="0"/>
              <a:t> </a:t>
            </a:r>
            <a:r>
              <a:rPr lang="ru-RU" sz="2800" smtClean="0"/>
              <a:t>принимали участие </a:t>
            </a:r>
            <a:r>
              <a:rPr lang="ru-RU" sz="2800" dirty="0"/>
              <a:t>как жители , так и гости города. </a:t>
            </a:r>
            <a:br>
              <a:rPr lang="ru-RU" sz="2800" dirty="0"/>
            </a:br>
            <a:r>
              <a:rPr lang="ru-RU" sz="2800" dirty="0" smtClean="0"/>
              <a:t>Особой </a:t>
            </a:r>
            <a:r>
              <a:rPr lang="ru-RU" sz="2800" dirty="0"/>
              <a:t>популярностью такая форма отдыха пользуется у государственных предприятий, банков, руководители которых стремятся разнообразить культурную программу своих сотрудников. А также колледжи, лицеи и школы не менее заинтересованы в увлекательных и познавательных методах изучения истории Краснодарского края и города Краснодара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За время работы проекта участниками экскурсий стало около 300 человек.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3580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Велосипедные экскурсии </a:t>
            </a:r>
            <a:br>
              <a:rPr lang="ru-RU" sz="2800" dirty="0" smtClean="0"/>
            </a:br>
            <a:r>
              <a:rPr lang="ru-RU" sz="2800" dirty="0" smtClean="0"/>
              <a:t>«С ветерком по Краснодару»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4013813" cy="5354755"/>
          </a:xfrm>
        </p:spPr>
      </p:pic>
    </p:spTree>
    <p:extLst>
      <p:ext uri="{BB962C8B-B14F-4D97-AF65-F5344CB8AC3E}">
        <p14:creationId xmlns:p14="http://schemas.microsoft.com/office/powerpoint/2010/main" val="41241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294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Проект посвящён знакомству с самыми </a:t>
            </a:r>
            <a:r>
              <a:rPr lang="ru-RU" sz="3200" dirty="0"/>
              <a:t>интересными </a:t>
            </a:r>
            <a:r>
              <a:rPr lang="ru-RU" sz="3200" dirty="0" smtClean="0"/>
              <a:t>достопримечательностями города Краснодара.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Цель проекта </a:t>
            </a:r>
            <a:r>
              <a:rPr lang="ru-RU" sz="3200" dirty="0"/>
              <a:t>– в увлекательной форме познакомить жителей и туристов с историей города Краснодара, объединив идею популяризации историко-культурного наследия с пропагандой здорового образа жизни. </a:t>
            </a:r>
            <a:br>
              <a:rPr lang="ru-RU" sz="3200" dirty="0"/>
            </a:br>
            <a:r>
              <a:rPr lang="ru-RU" sz="3200" b="1" dirty="0"/>
              <a:t>Задачи: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 smtClean="0"/>
              <a:t>  1</a:t>
            </a:r>
            <a:r>
              <a:rPr lang="ru-RU" sz="3200" dirty="0"/>
              <a:t>.	Установить сотрудничество со спортивными клубами, </a:t>
            </a:r>
            <a:r>
              <a:rPr lang="ru-RU" sz="3200" dirty="0" err="1"/>
              <a:t>велодвижениями</a:t>
            </a:r>
            <a:r>
              <a:rPr lang="ru-RU" sz="3200" dirty="0"/>
              <a:t> города.</a:t>
            </a:r>
            <a:br>
              <a:rPr lang="ru-RU" sz="3200" dirty="0"/>
            </a:br>
            <a:r>
              <a:rPr lang="ru-RU" sz="3200" dirty="0"/>
              <a:t>2.	Осуществить информирование населения города и туристов о проведении </a:t>
            </a:r>
            <a:r>
              <a:rPr lang="ru-RU" sz="3200" dirty="0" err="1"/>
              <a:t>велоэкскусий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 smtClean="0"/>
              <a:t>   3</a:t>
            </a:r>
            <a:r>
              <a:rPr lang="ru-RU" sz="3200" dirty="0"/>
              <a:t>.	Сформировать активную группу горожан для привлечения их к новым музейных проектам.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1631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Сбор участников у памятника Екатерине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6" y="1484784"/>
            <a:ext cx="7779691" cy="5112568"/>
          </a:xfrm>
        </p:spPr>
      </p:pic>
    </p:spTree>
    <p:extLst>
      <p:ext uri="{BB962C8B-B14F-4D97-AF65-F5344CB8AC3E}">
        <p14:creationId xmlns:p14="http://schemas.microsoft.com/office/powerpoint/2010/main" val="317546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Минутка отдыха в парке им. </a:t>
            </a:r>
            <a:br>
              <a:rPr lang="ru-RU" dirty="0" smtClean="0"/>
            </a:br>
            <a:r>
              <a:rPr lang="ru-RU" dirty="0" smtClean="0"/>
              <a:t>М. Горького и снова в путь.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21" y="1600200"/>
            <a:ext cx="6807558" cy="4525963"/>
          </a:xfrm>
        </p:spPr>
      </p:pic>
    </p:spTree>
    <p:extLst>
      <p:ext uri="{BB962C8B-B14F-4D97-AF65-F5344CB8AC3E}">
        <p14:creationId xmlns:p14="http://schemas.microsoft.com/office/powerpoint/2010/main" val="240801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влюблённых собачек на пересечении ул. Мира и ул. Красной.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48" y="1600200"/>
            <a:ext cx="6888504" cy="4525963"/>
          </a:xfrm>
        </p:spPr>
      </p:pic>
    </p:spTree>
    <p:extLst>
      <p:ext uri="{BB962C8B-B14F-4D97-AF65-F5344CB8AC3E}">
        <p14:creationId xmlns:p14="http://schemas.microsoft.com/office/powerpoint/2010/main" val="350407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Остановка у памятника «Запорожцы пишут письмо турецкому султану».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21" y="1600200"/>
            <a:ext cx="6807558" cy="4525963"/>
          </a:xfrm>
        </p:spPr>
      </p:pic>
    </p:spTree>
    <p:extLst>
      <p:ext uri="{BB962C8B-B14F-4D97-AF65-F5344CB8AC3E}">
        <p14:creationId xmlns:p14="http://schemas.microsoft.com/office/powerpoint/2010/main" val="374914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памятника «Кубанскому казаку».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4248472" cy="5592622"/>
          </a:xfrm>
        </p:spPr>
      </p:pic>
    </p:spTree>
    <p:extLst>
      <p:ext uri="{BB962C8B-B14F-4D97-AF65-F5344CB8AC3E}">
        <p14:creationId xmlns:p14="http://schemas.microsoft.com/office/powerpoint/2010/main" val="208355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Велоэкскурсии</a:t>
            </a:r>
            <a:r>
              <a:rPr lang="ru-RU" sz="2400" dirty="0" smtClean="0"/>
              <a:t> являются важной составляющей развития спорта и туризма в Краснодарском крае. На встрече с мэром города В.Л. Евлановым были отмечены первые успехи в развитии </a:t>
            </a:r>
            <a:r>
              <a:rPr lang="ru-RU" sz="2400" dirty="0" err="1" smtClean="0"/>
              <a:t>велодвижения</a:t>
            </a:r>
            <a:r>
              <a:rPr lang="ru-RU" sz="2400" dirty="0" smtClean="0"/>
              <a:t> в Краснодаре.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948656"/>
            <a:ext cx="5753100" cy="3829050"/>
          </a:xfrm>
        </p:spPr>
      </p:pic>
    </p:spTree>
    <p:extLst>
      <p:ext uri="{BB962C8B-B14F-4D97-AF65-F5344CB8AC3E}">
        <p14:creationId xmlns:p14="http://schemas.microsoft.com/office/powerpoint/2010/main" val="2518852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</TotalTime>
  <Words>103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Краснодарский историко-археологический музей-заповедник им. Е.Д. Фелицына</vt:lpstr>
      <vt:lpstr>Велосипедные экскурсии  «С ветерком по Краснодару»</vt:lpstr>
      <vt:lpstr>Проект посвящён знакомству с самыми интересными достопримечательностями города Краснодара. Цель проекта – в увлекательной форме познакомить жителей и туристов с историей города Краснодара, объединив идею популяризации историко-культурного наследия с пропагандой здорового образа жизни.  Задачи:    1. Установить сотрудничество со спортивными клубами, велодвижениями города. 2. Осуществить информирование населения города и туристов о проведении велоэкскусий.    3. Сформировать активную группу горожан для привлечения их к новым музейных проектам. </vt:lpstr>
      <vt:lpstr>Сбор участников у памятника Екатерине II</vt:lpstr>
      <vt:lpstr>Минутка отдыха в парке им.  М. Горького и снова в путь.</vt:lpstr>
      <vt:lpstr>История влюблённых собачек на пересечении ул. Мира и ул. Красной.</vt:lpstr>
      <vt:lpstr>Остановка у памятника «Запорожцы пишут письмо турецкому султану».</vt:lpstr>
      <vt:lpstr>У памятника «Кубанскому казаку».</vt:lpstr>
      <vt:lpstr>Велоэкскурсии являются важной составляющей развития спорта и туризма в Краснодарском крае. На встрече с мэром города В.Л. Евлановым были отмечены первые успехи в развитии велодвижения в Краснодаре.</vt:lpstr>
      <vt:lpstr>В велоэкскурсиях принимали участие как жители , так и гости города.  Особой популярностью такая форма отдыха пользуется у государственных предприятий, банков, руководители которых стремятся разнообразить культурную программу своих сотрудников. А также колледжи, лицеи и школы не менее заинтересованы в увлекательных и познавательных методах изучения истории Краснодарского края и города Краснодара. За время работы проекта участниками экскурсий стало около 300 человек.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Краснодарский историко-археологический музей-заповедник им. Е.Д. Фелицына</dc:title>
  <dc:creator>Экскурсия</dc:creator>
  <cp:lastModifiedBy>Экскурсия</cp:lastModifiedBy>
  <cp:revision>5</cp:revision>
  <dcterms:created xsi:type="dcterms:W3CDTF">2014-10-14T08:56:41Z</dcterms:created>
  <dcterms:modified xsi:type="dcterms:W3CDTF">2014-10-14T09:42:43Z</dcterms:modified>
</cp:coreProperties>
</file>