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8" r:id="rId5"/>
    <p:sldId id="264" r:id="rId6"/>
    <p:sldId id="263" r:id="rId7"/>
    <p:sldId id="265" r:id="rId8"/>
    <p:sldId id="267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4C96-688E-4786-B977-AEC842FBBAAB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B877-D8AE-43B2-B1C9-6702D007B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3F7C-BC86-45D4-B2D8-3DEAC814FCCF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169A-D418-4EAB-B599-1D0A7DAE2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80D9-E0E5-407B-82B8-4853F8E541C9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BB1-1229-480C-B411-731B3AE2C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EDB-CC13-4A9F-9EF9-CC363A8E9847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AAAD-3030-4C46-848F-5AC75280B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76E9-6E08-4606-93FA-AF9AEB2F1DAD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1B94-2435-4517-88F1-5502D015E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1309-CD09-4225-8A4C-E1183D810FD4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96FB-EE98-4CF4-9C0F-857863ADB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D683-03E0-4E50-9819-25F98544895D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3D55-F7E9-4518-AE87-84673CA6D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0586-C3A1-4CD2-83D7-016EA71346AD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4985-2624-4453-8926-6B7EBA89D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F84B-8C26-4B6E-9AA6-6A8BB56170C3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0CDC-0AC6-4859-BD58-DA9268389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5DF2-B68E-4284-9714-7FE0735FED9F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1E59-EDA6-48ED-B6FD-F92F8D1D3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0601-FC1F-4A4B-AE80-D1EE3B031A03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BD8D-8F08-4DB3-B069-FEC26DB4E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FDE27-1D8A-4D44-A717-21214E3E0578}" type="datetimeFigureOut">
              <a:rPr lang="ru-RU"/>
              <a:pPr>
                <a:defRPr/>
              </a:pPr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86395-7E1A-4BB8-9ACC-ECA308833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00125" y="5357813"/>
            <a:ext cx="65008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6 сентября 2014 года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57688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ВСЕНАРОДНЫЙ ФЕСТИВАЛЬ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pic>
        <p:nvPicPr>
          <p:cNvPr id="13316" name="Рисунок 7" descr="лукова ярмон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3071813"/>
            <a:ext cx="635793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Users\Пользователь\Desktop\Logo_LS_Color прозр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571500"/>
            <a:ext cx="26781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8" descr="лукова ярмон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071813"/>
            <a:ext cx="635793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0" y="4500563"/>
            <a:ext cx="922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2532" name="Picture 3" descr="C:\Users\Пользователь\Desktop\Logo_LS_Color прозр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85750"/>
            <a:ext cx="319563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71934" y="214290"/>
            <a:ext cx="432048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Цели и задачи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фестиваля: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375" y="2060575"/>
            <a:ext cx="55086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86063" y="1917700"/>
            <a:ext cx="6500812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Возрождение народных традиций.</a:t>
            </a:r>
            <a:endParaRPr lang="ru-RU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lnSpc>
                <a:spcPct val="150000"/>
              </a:lnSpc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Поддержка отечественного производителя сельхозпродукции.</a:t>
            </a:r>
            <a:endParaRPr lang="ru-RU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lnSpc>
                <a:spcPct val="150000"/>
              </a:lnSpc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Развитие инициатив в сфере прикладного творчества.</a:t>
            </a:r>
            <a:endParaRPr lang="ru-RU" sz="3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lnSpc>
                <a:spcPct val="150000"/>
              </a:lnSpc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Популяризация бренда «Ростовский лук».</a:t>
            </a:r>
          </a:p>
        </p:txBody>
      </p:sp>
      <p:pic>
        <p:nvPicPr>
          <p:cNvPr id="14343" name="Рисунок 8" descr="IMG_61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88"/>
            <a:ext cx="27860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E:\готовые фото ЛУК\IMG_58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63"/>
            <a:ext cx="28924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4" descr="C:\Users\Пользователь\Desktop\Православая Столица\png\Logo_LS_Color проз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14313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488" y="285728"/>
            <a:ext cx="504056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Торговые ряды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539750" y="1844675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844550" y="25098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pic>
        <p:nvPicPr>
          <p:cNvPr id="15369" name="Рисунок 28" descr="IMG_57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071938"/>
            <a:ext cx="39639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32" descr="IMG_582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7145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" descr="E:\готовые фото ЛУК\IMG_57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4214813"/>
            <a:ext cx="39639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4" descr="E:\готовые фото ЛУК\IMG_62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1214438"/>
            <a:ext cx="45005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 descr="C:\Users\Пользователь\Desktop\Православая Столица\png\Logo_LS_Color прозр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142875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E:\готовые фото ЛУК\IMG_6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4429125"/>
            <a:ext cx="3643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57422" y="142852"/>
            <a:ext cx="658822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«Расти коса»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844550" y="25098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3313" y="1000125"/>
            <a:ext cx="46609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Конкурс луковых кос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6394" name="Рисунок 17" descr="IMG_618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571625"/>
            <a:ext cx="46434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" descr="E:\готовые фото ЛУК\IMG_61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429125"/>
            <a:ext cx="32146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Рисунок 18" descr="IMG_617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Рисунок 19" descr="IMG_61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4572000"/>
            <a:ext cx="3357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4" descr="C:\Users\Пользователь\Desktop\Православая Столица\png\Logo_LS_Color прозр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142875"/>
            <a:ext cx="1785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285750" y="0"/>
            <a:ext cx="942975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57356" y="214290"/>
            <a:ext cx="658822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«Луков венок»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7415" name="TextBox 14"/>
          <p:cNvSpPr txBox="1">
            <a:spLocks noChangeArrowheads="1"/>
          </p:cNvSpPr>
          <p:nvPr/>
        </p:nvSpPr>
        <p:spPr bwMode="auto">
          <a:xfrm>
            <a:off x="844550" y="25098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25" y="1000125"/>
            <a:ext cx="4875213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Конкурс луковых венков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7417" name="Рисунок 21" descr="IMG_62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25"/>
            <a:ext cx="4500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22" descr="IMG_58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429125"/>
            <a:ext cx="4151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276725"/>
            <a:ext cx="3065462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" descr="E:\готовые фото ЛУК\IMG_64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571625"/>
            <a:ext cx="43576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4" descr="C:\Users\Пользователь\Desktop\Православая Столица\png\Logo_LS_Color прозр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4313" y="142875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Пользователь\Desktop\REA\Fon_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28860" y="285728"/>
            <a:ext cx="610532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Праздничный концерт</a:t>
            </a: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pic>
        <p:nvPicPr>
          <p:cNvPr id="18440" name="Рисунок 17" descr="IMG_59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643063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9" descr="IMG_65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714750"/>
            <a:ext cx="4249737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20" descr="IMG_653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1500188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" descr="C:\Users\Пользователь\Desktop\Православая Столица\png\Logo_LS_Color прозр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142875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4" descr="E:\готовые фото ЛУК\IMG_63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4000500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1670" y="500042"/>
            <a:ext cx="685804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Время и место проведения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844550" y="25098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0" y="1571625"/>
            <a:ext cx="40322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ежегодно,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первые выходные сентября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429250"/>
            <a:ext cx="43211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музей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«Лукова Слобода»</a:t>
            </a:r>
          </a:p>
        </p:txBody>
      </p:sp>
      <p:pic>
        <p:nvPicPr>
          <p:cNvPr id="19467" name="Рисунок 17" descr="IMG_634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214688"/>
            <a:ext cx="4249738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20" descr="IMG_58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286000"/>
            <a:ext cx="4143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4" descr="C:\Users\Пользователь\Desktop\Православая Столица\png\Logo_LS_Color проз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85750"/>
            <a:ext cx="1785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Пользователь\Desktop\REA\Fon_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57620" y="214290"/>
            <a:ext cx="259228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Аналоги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357188" y="3357563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935038" y="0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4071938"/>
            <a:ext cx="78581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Weimarer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Zwiebelmarkt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Луковая ярмарка в Веймаре (Германия),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Zibelemärit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Фестиваль Лука в Берне (Швейцария);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Festa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Calçotada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Праздник Лука в Вальсе (Испания).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0" name="Picture 4" descr="C:\Users\Пользователь\Desktop\Православая Столица\png\Logo_LS_Color проз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2" descr="E:\фестиваль Кальсотада в Вальсе Испания\spain10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285875"/>
            <a:ext cx="707231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5984" y="357166"/>
            <a:ext cx="6643734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«Лукова </a:t>
            </a:r>
            <a:r>
              <a:rPr 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Ярмонка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цифрах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844550" y="25098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7525" y="1928813"/>
            <a:ext cx="6086475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50 участников конкурсов из 10 городов;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более 30 торговых точек;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около 1000 зрителей;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5 районов Ярославской области представили свою с/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х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продукцию;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 творческих коллективов из Ярославской и Ивановской областей.</a:t>
            </a:r>
            <a:endParaRPr 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1514" name="Picture 4" descr="C:\Users\Пользователь\Desktop\Православая Столица\png\Logo_LS_Color проз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6970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" descr="E:\готовые фото ЛУК\IMG_58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928813"/>
            <a:ext cx="3071813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109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Cambria</vt:lpstr>
      <vt:lpstr>Wingdings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Inna</cp:lastModifiedBy>
  <cp:revision>67</cp:revision>
  <dcterms:created xsi:type="dcterms:W3CDTF">2014-05-14T08:01:15Z</dcterms:created>
  <dcterms:modified xsi:type="dcterms:W3CDTF">2014-10-13T08:11:26Z</dcterms:modified>
</cp:coreProperties>
</file>