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A86-3B1A-41C6-96C9-150C56140753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702F-4BA2-4162-B841-375E60E5B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9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A86-3B1A-41C6-96C9-150C56140753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702F-4BA2-4162-B841-375E60E5B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8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A86-3B1A-41C6-96C9-150C56140753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702F-4BA2-4162-B841-375E60E5B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4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A86-3B1A-41C6-96C9-150C56140753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702F-4BA2-4162-B841-375E60E5B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1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A86-3B1A-41C6-96C9-150C56140753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702F-4BA2-4162-B841-375E60E5B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A86-3B1A-41C6-96C9-150C56140753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702F-4BA2-4162-B841-375E60E5B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1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A86-3B1A-41C6-96C9-150C56140753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702F-4BA2-4162-B841-375E60E5B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97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A86-3B1A-41C6-96C9-150C56140753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702F-4BA2-4162-B841-375E60E5B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4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A86-3B1A-41C6-96C9-150C56140753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702F-4BA2-4162-B841-375E60E5B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0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A86-3B1A-41C6-96C9-150C56140753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702F-4BA2-4162-B841-375E60E5B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52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A86-3B1A-41C6-96C9-150C56140753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702F-4BA2-4162-B841-375E60E5B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76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7DA86-3B1A-41C6-96C9-150C56140753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1702F-4BA2-4162-B841-375E60E5B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3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-NbvLEPG7M&amp;feature=youtu.b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DNS\Desktop\Визит Бурятия\презентация. маршрут года\новая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023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DNS\Desktop\Визит Бурятия\презентация. маршрут года\новая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74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DNS\Desktop\Визит Бурятия\презентация. маршрут года\новая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93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DNS\Desktop\Визит Бурятия\презентация. маршрут года\новая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10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DNS\Desktop\Визит Бурятия\презентация. маршрут года\новая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60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DNS\Desktop\Визит Бурятия\презентация. маршрут года\новая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51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DNS\Desktop\Визит Бурятия\презентация. маршрут года\новая\12-1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0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DNS\Desktop\Визит Бурятия\презентация. маршрут года\новая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537321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hlinkClick r:id="rId3"/>
              </a:rPr>
              <a:t>Промо-видео туристского маршрута «Байкальские каникулы»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NS\Desktop\Визит Бурятия\презентация. маршрут года\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2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DNS\Desktop\Визит Бурятия\презентация. маршрут года\новая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2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NS\Desktop\Визит Бурятия\презентация. маршрут года\новая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95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DNS\Desktop\Визит Бурятия\презентация. маршрут года\новая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5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DNS\Desktop\Визит Бурятия\презентация. маршрут года\новая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54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DNS\Desktop\Визит Бурятия\презентация. маршрут года\новая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0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DNS\Desktop\Визит Бурятия\презентация. маршрут года\новая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03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DNS\Desktop\Визит Бурятия\презентация. маршрут года\новая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770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3</cp:revision>
  <dcterms:created xsi:type="dcterms:W3CDTF">2014-10-15T02:34:31Z</dcterms:created>
  <dcterms:modified xsi:type="dcterms:W3CDTF">2014-10-15T02:49:00Z</dcterms:modified>
</cp:coreProperties>
</file>