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7CE704-D0C2-4EED-8FB9-4739E9FD064E}" type="datetimeFigureOut">
              <a:rPr lang="ru-RU" smtClean="0"/>
              <a:t>02.10.2014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7088BC-638C-4756-848F-DAF9A977DAA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Культурно-познавательный туристский маршрут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МЕСТА СИЛЫ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39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44824"/>
            <a:ext cx="7056784" cy="43227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</a:rPr>
              <a:t>Изваяние пользуется среди местных жителей особым почитанием, как объект женского культа и покровительница материнства. </a:t>
            </a:r>
            <a:br>
              <a:rPr lang="ru-RU" sz="1800" b="1" dirty="0">
                <a:effectLst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48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1984" y="1274192"/>
            <a:ext cx="5904656" cy="41656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476672"/>
            <a:ext cx="3762000" cy="4857328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Издавна человек, в поисках себя, приходил к местам силы - источнику постоянного действия священных сил, который когда-то впервые осветили наши предки и придали ему особый смысл и назначение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Таких мест в Хакасии великое множество и начнём мы наш маршрут с одного из них -  священной горы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Уйтак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971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032448" cy="6048672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88024" y="332656"/>
            <a:ext cx="3978024" cy="6048672"/>
          </a:xfrm>
        </p:spPr>
        <p:txBody>
          <a:bodyPr>
            <a:normAutofit fontScale="92500"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Здесь на протяжении многих лет проводились различные обряды, направленные на благополучие, как местных жителей, так и путников. Путники всегда останавливались около священного места, где был установлен столб, символизирующий Ось мира. По представлениям хакасов Ось мира объединяет три мира: Верхний (мир богов, мир космоса), Средний (солнечный мир) и Нижний. В знак уважения к делам предков, почитания сил природы, здесь полагается завязать ленточки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чалама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 Синюю ленточку для синего вечного неба, белую ленточку для белых дорог, красную ленточку для прекрасной жизни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18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20416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Следующий объект на нашем маршруте - уникальный комплекс Хакасский национальный музей-заповедник КАЗАНОВКА, сумевший сохранить культурное и историческое наследие региона.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4000"/>
            <a:ext cx="7200800" cy="4572000"/>
          </a:xfrm>
        </p:spPr>
      </p:pic>
    </p:spTree>
    <p:extLst>
      <p:ext uri="{BB962C8B-B14F-4D97-AF65-F5344CB8AC3E}">
        <p14:creationId xmlns:p14="http://schemas.microsoft.com/office/powerpoint/2010/main" val="529349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Здесь звучит хакасская речь, хакасская национальная кухня является не экзотикой, каждый желающий может принять участие в местных обрядах.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3" y="1524000"/>
            <a:ext cx="6859674" cy="4572000"/>
          </a:xfrm>
        </p:spPr>
      </p:pic>
    </p:spTree>
    <p:extLst>
      <p:ext uri="{BB962C8B-B14F-4D97-AF65-F5344CB8AC3E}">
        <p14:creationId xmlns:p14="http://schemas.microsoft.com/office/powerpoint/2010/main" val="324387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86245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64096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Одной из главных достопримечательностей Заповедника является стела Ах тас (в переводе с хакасского – белый камень) – это двухметровая стела из белого гранита</a:t>
            </a:r>
            <a:r>
              <a:rPr lang="ru-RU" sz="1800" dirty="0">
                <a:effectLst/>
              </a:rPr>
              <a:t>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7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883685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effectLst/>
                <a:latin typeface="Times New Roman" pitchFamily="18" charset="0"/>
                <a:cs typeface="Times New Roman" pitchFamily="18" charset="0"/>
              </a:rPr>
              <a:t>Учёные установили, что стела была поставлена около 4 тысяч лет назад, и что расположена она в зоне геомагнитной аномалии. На протяжении нескольких тысячелетий Ах Тас являлся местом поклонения. Возможно, поэтому с древних времен Ах-Тас известен как священный камень, обладающий целебной, магической силой. 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43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6862456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/>
                <a:latin typeface="Times New Roman" pitchFamily="18" charset="0"/>
                <a:cs typeface="Times New Roman" pitchFamily="18" charset="0"/>
              </a:rPr>
              <a:t>Последний объект, у которого следует остановиться – это трёхметровая каменная стела Улуг Хуртуях тас, расположивщаяся на территории одноимённого музея под открытым небом. Она была вкопана в землю около 6 тысяч лет назад.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54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5035990" cy="5715000"/>
          </a:xfrm>
        </p:spPr>
      </p:pic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52120" y="476672"/>
            <a:ext cx="3113928" cy="5688632"/>
          </a:xfrm>
        </p:spPr>
        <p:txBody>
          <a:bodyPr/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переводе стела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Хуртуях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тас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– это «каменная старуха», с грубо выбитым лицом и выпуклым животом. Ей принадлежит особое место в историко-культурном наследии Хакасии – это самый почитаемый из древних культовых камней региона, ставший символом сосредоточения жизненных сил и благосостояния всего хакасского народа.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556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</TotalTime>
  <Words>373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МЕСТА СИЛЫ</vt:lpstr>
      <vt:lpstr>Презентация PowerPoint</vt:lpstr>
      <vt:lpstr>Презентация PowerPoint</vt:lpstr>
      <vt:lpstr>Следующий объект на нашем маршруте - уникальный комплекс Хакасский национальный музей-заповедник КАЗАНОВКА, сумевший сохранить культурное и историческое наследие региона. </vt:lpstr>
      <vt:lpstr>Здесь звучит хакасская речь, хакасская национальная кухня является не экзотикой, каждый желающий может принять участие в местных обрядах.  </vt:lpstr>
      <vt:lpstr>Одной из главных достопримечательностей Заповедника является стела Ах тас (в переводе с хакасского – белый камень) – это двухметровая стела из белого гранита. </vt:lpstr>
      <vt:lpstr>Учёные установили, что стела была поставлена около 4 тысяч лет назад, и что расположена она в зоне геомагнитной аномалии. На протяжении нескольких тысячелетий Ах Тас являлся местом поклонения. Возможно, поэтому с древних времен Ах-Тас известен как священный камень, обладающий целебной, магической силой.  </vt:lpstr>
      <vt:lpstr>Последний объект, у которого следует остановиться – это трёхметровая каменная стела Улуг Хуртуях тас, расположивщаяся на территории одноимённого музея под открытым небом. Она была вкопана в землю около 6 тысяч лет назад.  </vt:lpstr>
      <vt:lpstr>Презентация PowerPoint</vt:lpstr>
      <vt:lpstr>Изваяние пользуется среди местных жителей особым почитанием, как объект женского культа и покровительница материнства.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МЕСТА СИЛЫ</dc:title>
  <dc:creator>Пользователь</dc:creator>
  <cp:lastModifiedBy>Пользователь</cp:lastModifiedBy>
  <cp:revision>6</cp:revision>
  <dcterms:created xsi:type="dcterms:W3CDTF">2014-10-01T07:48:41Z</dcterms:created>
  <dcterms:modified xsi:type="dcterms:W3CDTF">2014-10-02T01:26:27Z</dcterms:modified>
</cp:coreProperties>
</file>