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2" r:id="rId4"/>
    <p:sldId id="264" r:id="rId5"/>
    <p:sldId id="263" r:id="rId6"/>
    <p:sldId id="269" r:id="rId7"/>
    <p:sldId id="265" r:id="rId8"/>
    <p:sldId id="267" r:id="rId9"/>
    <p:sldId id="268" r:id="rId10"/>
    <p:sldId id="266" r:id="rId11"/>
    <p:sldId id="259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ECF02-9709-45A3-AF04-04D2A3D278AA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46E3-A260-4B04-A8D5-B8037FE40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39447-1D66-4881-8767-73B6F0A86913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3A84D-C4D9-48EC-8D9E-606C80F70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22725-2D57-45BD-A5EF-CDD52E46C79D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18B25-F915-45ED-ABCA-1BBA2D4460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1A1F2-6489-4E0D-8407-E351273AB689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17968-BBE2-43DB-84A2-49D75DB7C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F867-9203-4BAD-99D7-BEB6B15A3E36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2E3C6-4402-47E8-A7BA-1332D50E6D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681F6-F211-43FF-A568-22A2B3435706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21EB1-BD58-42DF-99F0-14C28757E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F5F97-E5E5-4851-9EDA-55791B904950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389CA-7BAB-4965-8BAA-C417AE3B7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BE03C-3037-47AA-87DF-5C4F2F92B800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8847D-C2D7-45A7-8375-F7AE3C47D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059D3-FD79-499B-A70C-02BC590E0F74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4374F-F940-4BCB-B6BD-A9EC1DF26F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43FB8-FA36-4740-AD1E-429DFF4C3362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67443-8991-4141-80FE-141F575C7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F935-3A10-43EA-80D7-D862EBC9C975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B464A-E8C2-4AF8-864B-0A64A50FF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65B62F-0564-47E3-A761-7FC0B33AFFAA}" type="datetimeFigureOut">
              <a:rPr lang="ru-RU"/>
              <a:pPr>
                <a:defRPr/>
              </a:pPr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DB2A8B-7FF3-44CC-8E1D-36C5C4A23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Рисунок 6" descr="VelRostUha_logo_Main (1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620713"/>
            <a:ext cx="485775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31913" y="5876925"/>
            <a:ext cx="6500812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+mn-cs"/>
              </a:rPr>
              <a:t>24 мая 2014 года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652963"/>
            <a:ext cx="9144000" cy="1311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+mn-cs"/>
              </a:rPr>
              <a:t>ГАСТРОНОМИЧЕСКИЙ ФЕСТИВАЛЬ</a:t>
            </a:r>
            <a:endParaRPr lang="ru-RU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10"/>
          <p:cNvSpPr txBox="1">
            <a:spLocks noChangeArrowheads="1"/>
          </p:cNvSpPr>
          <p:nvPr/>
        </p:nvSpPr>
        <p:spPr bwMode="auto">
          <a:xfrm>
            <a:off x="2195513" y="29241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1" name="TextBox 12"/>
          <p:cNvSpPr txBox="1">
            <a:spLocks noChangeArrowheads="1"/>
          </p:cNvSpPr>
          <p:nvPr/>
        </p:nvSpPr>
        <p:spPr bwMode="auto">
          <a:xfrm>
            <a:off x="539750" y="22050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22532" name="TextBox 13"/>
          <p:cNvSpPr txBox="1">
            <a:spLocks noChangeArrowheads="1"/>
          </p:cNvSpPr>
          <p:nvPr/>
        </p:nvSpPr>
        <p:spPr bwMode="auto">
          <a:xfrm>
            <a:off x="692150" y="23574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22533" name="TextBox 14"/>
          <p:cNvSpPr txBox="1">
            <a:spLocks noChangeArrowheads="1"/>
          </p:cNvSpPr>
          <p:nvPr/>
        </p:nvSpPr>
        <p:spPr bwMode="auto">
          <a:xfrm>
            <a:off x="935038" y="2500313"/>
            <a:ext cx="8208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pic>
        <p:nvPicPr>
          <p:cNvPr id="22534" name="Picture 4" descr="C:\Users\Пользователь\Desktop\Фестиваль Ухи\2014\Уха выборка 2014 Дарье\День ухи-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84563"/>
            <a:ext cx="5176838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C:\Users\Пользователь\Desktop\Фестиваль Ухи\2014\Уха выборка 2014 Дарье\День ухи-1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14813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2" descr="C:\Users\Пользователь\Desktop\Фестиваль Ухи\2014\Уха выборка 2014 Дарье\День ухи-1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8938" y="0"/>
            <a:ext cx="494506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4" descr="C:\Users\Пользователь\Desktop\Фестиваль Ухи\2014\Уха выборка 2014 Дарье\День ухи-28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9750" y="3357563"/>
            <a:ext cx="4794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6" descr="VelRostUha_logo_Main (1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714375"/>
            <a:ext cx="485775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8"/>
          <p:cNvSpPr txBox="1">
            <a:spLocks noChangeArrowheads="1"/>
          </p:cNvSpPr>
          <p:nvPr/>
        </p:nvSpPr>
        <p:spPr bwMode="auto">
          <a:xfrm>
            <a:off x="785813" y="5000625"/>
            <a:ext cx="767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>
                <a:latin typeface="Monotype Corsiva" pitchFamily="66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428992" y="285728"/>
            <a:ext cx="4320480" cy="14465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Миссия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фестиваля: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375" y="2357438"/>
            <a:ext cx="55086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+mn-cs"/>
              </a:rPr>
              <a:t>популяризация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+mn-cs"/>
              </a:rPr>
              <a:t>Русской культуры;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+mn-cs"/>
              </a:rPr>
              <a:t> сохранение национальных кулинарных традиций;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+mn-cs"/>
              </a:rPr>
              <a:t>Ростов Великий - центр гастрономического туризма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+mn-cs"/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33600"/>
            <a:ext cx="3349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357688"/>
            <a:ext cx="3357562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Рисунок 8" descr="VelRostUha_logo_Main (1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14312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6" descr="VelRostUha_logo_Main (1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5737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86116" y="357166"/>
            <a:ext cx="5040560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Цель проекта</a:t>
            </a:r>
            <a:endParaRPr lang="ru-RU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5366" name="TextBox 10"/>
          <p:cNvSpPr txBox="1">
            <a:spLocks noChangeArrowheads="1"/>
          </p:cNvSpPr>
          <p:nvPr/>
        </p:nvSpPr>
        <p:spPr bwMode="auto">
          <a:xfrm>
            <a:off x="2195513" y="29241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7" name="TextBox 12"/>
          <p:cNvSpPr txBox="1">
            <a:spLocks noChangeArrowheads="1"/>
          </p:cNvSpPr>
          <p:nvPr/>
        </p:nvSpPr>
        <p:spPr bwMode="auto">
          <a:xfrm>
            <a:off x="539750" y="1844675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5368" name="TextBox 13"/>
          <p:cNvSpPr txBox="1">
            <a:spLocks noChangeArrowheads="1"/>
          </p:cNvSpPr>
          <p:nvPr/>
        </p:nvSpPr>
        <p:spPr bwMode="auto">
          <a:xfrm>
            <a:off x="692150" y="23574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5369" name="TextBox 14"/>
          <p:cNvSpPr txBox="1">
            <a:spLocks noChangeArrowheads="1"/>
          </p:cNvSpPr>
          <p:nvPr/>
        </p:nvSpPr>
        <p:spPr bwMode="auto">
          <a:xfrm>
            <a:off x="844550" y="25098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7250" y="1357313"/>
            <a:ext cx="5724525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+mn-cs"/>
              </a:rPr>
              <a:t>создание уникального туристического продукта 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ambria" pitchFamily="18" charset="0"/>
              <a:cs typeface="+mn-cs"/>
            </a:endParaRPr>
          </a:p>
        </p:txBody>
      </p:sp>
      <p:pic>
        <p:nvPicPr>
          <p:cNvPr id="1537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9513" y="2565400"/>
            <a:ext cx="40703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447925" y="5429250"/>
            <a:ext cx="66960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отвечающего современным тенденциям развития туриндустрии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3488" y="2205038"/>
            <a:ext cx="2830512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00438"/>
            <a:ext cx="25622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6" descr="VelRostUha_logo_Main (1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5"/>
            <a:ext cx="17954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14546" y="285728"/>
            <a:ext cx="6588224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Программа фестиваля</a:t>
            </a:r>
            <a:endParaRPr lang="ru-RU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2195513" y="29241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1" name="TextBox 12"/>
          <p:cNvSpPr txBox="1">
            <a:spLocks noChangeArrowheads="1"/>
          </p:cNvSpPr>
          <p:nvPr/>
        </p:nvSpPr>
        <p:spPr bwMode="auto">
          <a:xfrm>
            <a:off x="539750" y="22050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6392" name="TextBox 13"/>
          <p:cNvSpPr txBox="1">
            <a:spLocks noChangeArrowheads="1"/>
          </p:cNvSpPr>
          <p:nvPr/>
        </p:nvSpPr>
        <p:spPr bwMode="auto">
          <a:xfrm>
            <a:off x="692150" y="23574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6393" name="TextBox 14"/>
          <p:cNvSpPr txBox="1">
            <a:spLocks noChangeArrowheads="1"/>
          </p:cNvSpPr>
          <p:nvPr/>
        </p:nvSpPr>
        <p:spPr bwMode="auto">
          <a:xfrm>
            <a:off x="844550" y="25098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pic>
        <p:nvPicPr>
          <p:cNvPr id="1639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35962">
            <a:off x="5630863" y="3138488"/>
            <a:ext cx="3151187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2857500"/>
            <a:ext cx="2884488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428750" y="1285875"/>
            <a:ext cx="6732588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Конкурс по приготовлению ухи</a:t>
            </a:r>
          </a:p>
          <a:p>
            <a:pPr marL="514350" indent="-51435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Творческий конкурс </a:t>
            </a:r>
          </a:p>
          <a:p>
            <a:pPr marL="514350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(матросский танец «Яблочко»)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163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930756">
            <a:off x="423863" y="3081338"/>
            <a:ext cx="248761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6" descr="VelRostUha_logo_Main (1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7954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5984" y="285728"/>
            <a:ext cx="6105322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фестиваля</a:t>
            </a:r>
            <a:endParaRPr lang="ru-RU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2195513" y="29241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5" name="TextBox 12"/>
          <p:cNvSpPr txBox="1">
            <a:spLocks noChangeArrowheads="1"/>
          </p:cNvSpPr>
          <p:nvPr/>
        </p:nvSpPr>
        <p:spPr bwMode="auto">
          <a:xfrm>
            <a:off x="539750" y="22050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7416" name="TextBox 13"/>
          <p:cNvSpPr txBox="1">
            <a:spLocks noChangeArrowheads="1"/>
          </p:cNvSpPr>
          <p:nvPr/>
        </p:nvSpPr>
        <p:spPr bwMode="auto">
          <a:xfrm>
            <a:off x="692150" y="23574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7417" name="TextBox 14"/>
          <p:cNvSpPr txBox="1">
            <a:spLocks noChangeArrowheads="1"/>
          </p:cNvSpPr>
          <p:nvPr/>
        </p:nvSpPr>
        <p:spPr bwMode="auto">
          <a:xfrm>
            <a:off x="844550" y="25098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7418" name="Прямоугольник 15"/>
          <p:cNvSpPr>
            <a:spLocks noChangeArrowheads="1"/>
          </p:cNvSpPr>
          <p:nvPr/>
        </p:nvSpPr>
        <p:spPr bwMode="auto">
          <a:xfrm>
            <a:off x="-214313" y="2286000"/>
            <a:ext cx="9144001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buFont typeface="Wingdings" pitchFamily="2" charset="2"/>
              <a:buChar char="v"/>
            </a:pPr>
            <a:r>
              <a:rPr lang="ru-RU" sz="3300" b="1">
                <a:latin typeface="Times New Roman" pitchFamily="18" charset="0"/>
                <a:cs typeface="Times New Roman" pitchFamily="18" charset="0"/>
              </a:rPr>
              <a:t>18 команд из различных регионов России;</a:t>
            </a:r>
          </a:p>
          <a:p>
            <a:pPr algn="ctr">
              <a:lnSpc>
                <a:spcPct val="200000"/>
              </a:lnSpc>
              <a:buFont typeface="Wingdings" pitchFamily="2" charset="2"/>
              <a:buChar char="v"/>
            </a:pPr>
            <a:r>
              <a:rPr lang="ru-RU" sz="3300" b="1">
                <a:latin typeface="Times New Roman" pitchFamily="18" charset="0"/>
                <a:cs typeface="Times New Roman" pitchFamily="18" charset="0"/>
              </a:rPr>
              <a:t>Жители и гости Ростова Великого;</a:t>
            </a:r>
          </a:p>
          <a:p>
            <a:pPr algn="ctr">
              <a:lnSpc>
                <a:spcPct val="200000"/>
              </a:lnSpc>
              <a:buFont typeface="Wingdings" pitchFamily="2" charset="2"/>
              <a:buChar char="v"/>
            </a:pPr>
            <a:r>
              <a:rPr lang="ru-RU" sz="3300" b="1">
                <a:latin typeface="Times New Roman" pitchFamily="18" charset="0"/>
                <a:cs typeface="Times New Roman" pitchFamily="18" charset="0"/>
              </a:rPr>
              <a:t> Почетные гости из Италии и Германии.</a:t>
            </a:r>
          </a:p>
          <a:p>
            <a:pPr>
              <a:lnSpc>
                <a:spcPct val="200000"/>
              </a:lnSpc>
            </a:pPr>
            <a:endParaRPr lang="ru-RU" sz="3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10"/>
          <p:cNvSpPr txBox="1">
            <a:spLocks noChangeArrowheads="1"/>
          </p:cNvSpPr>
          <p:nvPr/>
        </p:nvSpPr>
        <p:spPr bwMode="auto">
          <a:xfrm>
            <a:off x="2195513" y="29241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TextBox 12"/>
          <p:cNvSpPr txBox="1">
            <a:spLocks noChangeArrowheads="1"/>
          </p:cNvSpPr>
          <p:nvPr/>
        </p:nvSpPr>
        <p:spPr bwMode="auto">
          <a:xfrm>
            <a:off x="539750" y="22050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8436" name="TextBox 13"/>
          <p:cNvSpPr txBox="1">
            <a:spLocks noChangeArrowheads="1"/>
          </p:cNvSpPr>
          <p:nvPr/>
        </p:nvSpPr>
        <p:spPr bwMode="auto">
          <a:xfrm>
            <a:off x="692150" y="23574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8437" name="TextBox 14"/>
          <p:cNvSpPr txBox="1">
            <a:spLocks noChangeArrowheads="1"/>
          </p:cNvSpPr>
          <p:nvPr/>
        </p:nvSpPr>
        <p:spPr bwMode="auto">
          <a:xfrm>
            <a:off x="844550" y="25098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 descr="C:\Users\Пользователь\Desktop\Фестиваль Ухи\2014\Уха выборка 2014 Дарье\День ухи-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2675" y="0"/>
            <a:ext cx="42513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 descr="C:\Users\Пользователь\Desktop\Фестиваль Ухи\2014\Уха выборка 2014 Дарье\День ухи-1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2571750"/>
            <a:ext cx="3786187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5" descr="C:\Users\Пользователь\Desktop\Фестиваль Ухи\2014\Уха выборка 2014 Дарье\День ухи-1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50" y="0"/>
            <a:ext cx="2786063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9" descr="C:\Users\Пользователь\Desktop\Фестиваль Ухи\2014\Уха выборка 2014 Дарье\День ухи-28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9337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6" descr="VelRostUha_logo_Main (1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19891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500042"/>
            <a:ext cx="6105322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Время проведения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2195513" y="29241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539750" y="22050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9463" name="TextBox 13"/>
          <p:cNvSpPr txBox="1">
            <a:spLocks noChangeArrowheads="1"/>
          </p:cNvSpPr>
          <p:nvPr/>
        </p:nvSpPr>
        <p:spPr bwMode="auto">
          <a:xfrm>
            <a:off x="692150" y="23574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9464" name="TextBox 14"/>
          <p:cNvSpPr txBox="1">
            <a:spLocks noChangeArrowheads="1"/>
          </p:cNvSpPr>
          <p:nvPr/>
        </p:nvSpPr>
        <p:spPr bwMode="auto">
          <a:xfrm>
            <a:off x="844550" y="25098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59338" y="1844675"/>
            <a:ext cx="4033837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ежегодно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День города Ростова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dirty="0">
              <a:latin typeface="+mn-lt"/>
              <a:cs typeface="+mn-cs"/>
            </a:endParaRPr>
          </a:p>
        </p:txBody>
      </p:sp>
      <p:pic>
        <p:nvPicPr>
          <p:cNvPr id="194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205038"/>
            <a:ext cx="4630737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463925"/>
            <a:ext cx="4176712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0" y="5516563"/>
            <a:ext cx="4321175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третью субботу мая</a:t>
            </a:r>
          </a:p>
        </p:txBody>
      </p:sp>
      <p:sp>
        <p:nvSpPr>
          <p:cNvPr id="19469" name="AutoShape 2" descr="https://apf.mail.ru/cgi-bin/readmsg/Uha_PrezFon-02.jpg?id=14127791930000000427%3B0%3B6&amp;x-email=np_goldenring%40mail.ru&amp;exif=1&amp;bs=4666587&amp;bl=115990&amp;ct=image%2Fjpeg&amp;cn=Uha_PrezFon-02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0" name="AutoShape 4" descr="https://apf.mail.ru/cgi-bin/readmsg/Uha_PrezFon-02.jpg?id=14127791930000000427%3B0%3B6&amp;x-email=np_goldenring%40mail.ru&amp;exif=1&amp;bs=4666587&amp;bl=115990&amp;ct=image%2Fjpeg&amp;cn=Uha_PrezFon-02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1" name="AutoShape 6" descr="https://apf.mail.ru/cgi-bin/readmsg/Uha_PrezFon-02.jpg?id=14127791930000000427%3B0%3B6&amp;x-email=np_goldenring%40mail.ru&amp;exif=1&amp;bs=4666587&amp;bl=115990&amp;ct=image%2Fjpeg&amp;cn=Uha_PrezFon-02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2" name="AutoShape 8" descr="https://apf.mail.ru/cgi-bin/readmsg/Uha_PrezFon-02.jpg?id=14127791930000000427%3B0%3B6&amp;x-email=np_goldenring%40mail.ru&amp;exif=1&amp;bs=4666587&amp;bl=115990&amp;ct=image%2Fjpeg&amp;cn=Uha_PrezFon-02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3" name="AutoShape 10" descr="https://apf.mail.ru/cgi-bin/readmsg/Uha_PrezFon-02.jpg?id=14127791930000000427%3B0%3B6&amp;x-email=np_goldenring%40mail.ru&amp;exif=1&amp;bs=4666587&amp;bl=115990&amp;ct=image%2Fjpeg&amp;cn=Uha_PrezFon-02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74" name="AutoShape 12" descr="https://apf.mail.ru/cgi-bin/readmsg/Uha_PrezFon-02.jpg?id=14127791930000000427%3B0%3B6&amp;x-email=np_goldenring%40mail.ru&amp;exif=1&amp;bs=4666587&amp;bl=115990&amp;ct=image%2Fjpeg&amp;cn=Uha_PrezFon-02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8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688" y="-357188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6" descr="VelRostUha_logo_Main (1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63" y="-142875"/>
            <a:ext cx="22145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786050" y="0"/>
            <a:ext cx="3357586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Аналоги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2195513" y="29241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539750" y="22050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692150" y="23574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844550" y="25098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20490" name="Прямоугольник 15"/>
          <p:cNvSpPr>
            <a:spLocks noChangeArrowheads="1"/>
          </p:cNvSpPr>
          <p:nvPr/>
        </p:nvSpPr>
        <p:spPr bwMode="auto">
          <a:xfrm>
            <a:off x="2714625" y="1071563"/>
            <a:ext cx="6300788" cy="540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 «Донская уха», </a:t>
            </a: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Ростовская область – начало июля;</a:t>
            </a:r>
          </a:p>
          <a:p>
            <a:pPr>
              <a:buFontTx/>
              <a:buChar char="-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 «Царская уха», </a:t>
            </a: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Московская область – конец июля;</a:t>
            </a:r>
            <a:endParaRPr lang="ru-RU" sz="2800" b="1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 Фестиваль «Халасле», </a:t>
            </a: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Байя, Венгрия;</a:t>
            </a: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		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фестивали в Свияжске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(Татарстан), Якутске,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Красноярске, Тобольске,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Астрахани;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AutoShape 2" descr="https://apf.mail.ru/cgi-bin/readmsg/Uha_PrezFon-02.jpg?id=14127791930000000427%3B0%3B6&amp;x-email=np_goldenring%40mail.ru&amp;exif=1&amp;bs=4666587&amp;bl=115990&amp;ct=image%2Fjpeg&amp;cn=Uha_PrezFon-02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2" name="AutoShape 4" descr="https://apf.mail.ru/cgi-bin/readmsg/Uha_PrezFon-02.jpg?id=14127791930000000427%3B0%3B6&amp;x-email=np_goldenring%40mail.ru&amp;exif=1&amp;bs=4666587&amp;bl=115990&amp;ct=image%2Fjpeg&amp;cn=Uha_PrezFon-02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3" name="AutoShape 6" descr="https://apf.mail.ru/cgi-bin/readmsg/Uha_PrezFon-02.jpg?id=14127791930000000427%3B0%3B6&amp;x-email=np_goldenring%40mail.ru&amp;exif=1&amp;bs=4666587&amp;bl=115990&amp;ct=image%2Fjpeg&amp;cn=Uha_PrezFon-02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494" name="Picture 7" descr="C:\Users\Пользователь\Desktop\Фестиваль Ухи\2014\Уха выборка 2014 Дарье\День ухи-1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7188" y="3786188"/>
            <a:ext cx="478631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Пользователь\Desktop\REA\Uha_PrezFo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6" descr="VelRostUha_logo_Main (1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42875"/>
            <a:ext cx="202723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5984" y="285728"/>
            <a:ext cx="6643734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«Великая Ростовская Уха»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цифрах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2195513" y="29241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1" name="TextBox 12"/>
          <p:cNvSpPr txBox="1">
            <a:spLocks noChangeArrowheads="1"/>
          </p:cNvSpPr>
          <p:nvPr/>
        </p:nvSpPr>
        <p:spPr bwMode="auto">
          <a:xfrm>
            <a:off x="539750" y="22050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692150" y="23574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21513" name="TextBox 14"/>
          <p:cNvSpPr txBox="1">
            <a:spLocks noChangeArrowheads="1"/>
          </p:cNvSpPr>
          <p:nvPr/>
        </p:nvSpPr>
        <p:spPr bwMode="auto">
          <a:xfrm>
            <a:off x="844550" y="2509838"/>
            <a:ext cx="820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>
              <a:latin typeface="Calibri" pitchFamily="34" charset="0"/>
            </a:endParaRPr>
          </a:p>
        </p:txBody>
      </p:sp>
      <p:sp>
        <p:nvSpPr>
          <p:cNvPr id="21514" name="Прямоугольник 15"/>
          <p:cNvSpPr>
            <a:spLocks noChangeArrowheads="1"/>
          </p:cNvSpPr>
          <p:nvPr/>
        </p:nvSpPr>
        <p:spPr bwMode="auto">
          <a:xfrm>
            <a:off x="1071563" y="2143125"/>
            <a:ext cx="7072312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3000" b="1">
                <a:latin typeface="Times New Roman" pitchFamily="18" charset="0"/>
                <a:cs typeface="Times New Roman" pitchFamily="18" charset="0"/>
              </a:rPr>
              <a:t>  18 команд из 10 городов;</a:t>
            </a:r>
          </a:p>
          <a:p>
            <a:pPr algn="ctr"/>
            <a:endParaRPr lang="ru-RU" sz="3000" b="1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3000" b="1">
                <a:latin typeface="Times New Roman" pitchFamily="18" charset="0"/>
                <a:cs typeface="Times New Roman" pitchFamily="18" charset="0"/>
              </a:rPr>
              <a:t> более 200 участников;</a:t>
            </a:r>
          </a:p>
          <a:p>
            <a:pPr algn="ctr"/>
            <a:endParaRPr lang="ru-RU" sz="3000" b="1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3000" b="1">
                <a:latin typeface="Times New Roman" pitchFamily="18" charset="0"/>
                <a:cs typeface="Times New Roman" pitchFamily="18" charset="0"/>
              </a:rPr>
              <a:t> около 2000 зрителей;</a:t>
            </a:r>
          </a:p>
          <a:p>
            <a:pPr algn="ctr"/>
            <a:endParaRPr lang="ru-RU" sz="3000" b="1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3000" b="1">
                <a:latin typeface="Times New Roman" pitchFamily="18" charset="0"/>
                <a:cs typeface="Times New Roman" pitchFamily="18" charset="0"/>
              </a:rPr>
              <a:t> 14 различных видов ухи;</a:t>
            </a:r>
          </a:p>
          <a:p>
            <a:pPr algn="ctr"/>
            <a:endParaRPr lang="ru-RU" sz="3000" b="1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3000" b="1">
                <a:latin typeface="Times New Roman" pitchFamily="18" charset="0"/>
                <a:cs typeface="Times New Roman" pitchFamily="18" charset="0"/>
              </a:rPr>
              <a:t> общий выход ухи 600-700 литров.</a:t>
            </a:r>
            <a:endParaRPr lang="ru-RU" sz="3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125</Words>
  <Application>Microsoft Office PowerPoint</Application>
  <PresentationFormat>On-screen Show (4:3)</PresentationFormat>
  <Paragraphs>45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Calibri</vt:lpstr>
      <vt:lpstr>Arial</vt:lpstr>
      <vt:lpstr>Cambria</vt:lpstr>
      <vt:lpstr>Times New Roman</vt:lpstr>
      <vt:lpstr>Wingdings</vt:lpstr>
      <vt:lpstr>Monotype Corsiva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Inna</cp:lastModifiedBy>
  <cp:revision>51</cp:revision>
  <dcterms:created xsi:type="dcterms:W3CDTF">2014-05-14T08:01:15Z</dcterms:created>
  <dcterms:modified xsi:type="dcterms:W3CDTF">2014-10-13T08:32:01Z</dcterms:modified>
</cp:coreProperties>
</file>