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3E41"/>
    <a:srgbClr val="222A68"/>
    <a:srgbClr val="D3D3E5"/>
    <a:srgbClr val="2A4C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6" autoAdjust="0"/>
  </p:normalViewPr>
  <p:slideViewPr>
    <p:cSldViewPr>
      <p:cViewPr>
        <p:scale>
          <a:sx n="68" d="100"/>
          <a:sy n="68" d="100"/>
        </p:scale>
        <p:origin x="-2874" y="-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83773EF-70AC-4AF5-9B98-3BFC9E45914A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F9B013D-FE5D-4B1E-A873-7D157C915D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.08.2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8604"/>
            <a:ext cx="8286808" cy="5867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916832"/>
            <a:ext cx="5500726" cy="862948"/>
          </a:xfrm>
        </p:spPr>
        <p:txBody>
          <a:bodyPr>
            <a:noAutofit/>
          </a:bodyPr>
          <a:lstStyle/>
          <a:p>
            <a:r>
              <a:rPr lang="ru-RU" sz="5200" dirty="0" smtClean="0">
                <a:solidFill>
                  <a:srgbClr val="222A68"/>
                </a:solidFill>
                <a:latin typeface="Arno Pro" pitchFamily="18" charset="0"/>
              </a:rPr>
              <a:t>Ледник</a:t>
            </a:r>
            <a:r>
              <a:rPr lang="ru-RU" sz="5200" dirty="0" smtClean="0">
                <a:solidFill>
                  <a:schemeClr val="accent6">
                    <a:lumMod val="50000"/>
                  </a:schemeClr>
                </a:solidFill>
                <a:latin typeface="Arno Pro" pitchFamily="18" charset="0"/>
              </a:rPr>
              <a:t> </a:t>
            </a:r>
            <a:r>
              <a:rPr lang="ru-RU" sz="5200" dirty="0" smtClean="0">
                <a:solidFill>
                  <a:srgbClr val="222A68"/>
                </a:solidFill>
                <a:latin typeface="Arno Pro" pitchFamily="18" charset="0"/>
              </a:rPr>
              <a:t>Романтиков</a:t>
            </a:r>
            <a:endParaRPr lang="ru-RU" sz="5200" dirty="0">
              <a:solidFill>
                <a:srgbClr val="222A68"/>
              </a:solidFill>
              <a:latin typeface="Arno Pro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3422710" cy="458348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222A68"/>
                </a:solidFill>
              </a:rPr>
              <a:t>Поход выходного дня</a:t>
            </a:r>
            <a:endParaRPr lang="ru-RU" dirty="0">
              <a:solidFill>
                <a:srgbClr val="222A6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ТИЦ ГБУ ЯНАО «</a:t>
            </a:r>
            <a:r>
              <a:rPr lang="ru-RU" dirty="0" err="1" smtClean="0">
                <a:solidFill>
                  <a:schemeClr val="bg1"/>
                </a:solidFill>
              </a:rPr>
              <a:t>Ямалтур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работа\ледник\Скриншот (02.10.2014 12-39-06)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447041"/>
            <a:ext cx="6000792" cy="6283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358082" y="857232"/>
            <a:ext cx="1643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    Маршрут</a:t>
            </a:r>
          </a:p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 тура выходного  дня       «Ледник Романтиков»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 rot="10800000">
            <a:off x="6786578" y="642918"/>
            <a:ext cx="2214578" cy="1643074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F:\ледник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857760"/>
            <a:ext cx="2384336" cy="17859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3" name="Picture 5" descr="F:\ледник\xw_9832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8"/>
            <a:ext cx="2428892" cy="1492396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pic>
        <p:nvPicPr>
          <p:cNvPr id="14" name="Picture 7" descr="F:\ледник\harp-trip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1219608"/>
            <a:ext cx="2214578" cy="148049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5" name="Picture 9" descr="F:\ледник\1613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3286124"/>
            <a:ext cx="2357455" cy="1571636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7" name="Picture 2" descr="D:\работа\ледник\0_bb53a_4509e5f7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2571744"/>
            <a:ext cx="1328876" cy="1067027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pic>
        <p:nvPicPr>
          <p:cNvPr id="2" name="Picture 3" descr="D:\работа\ледник\P104088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428736"/>
            <a:ext cx="1920860" cy="1440645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857224" y="5749381"/>
            <a:ext cx="2789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no Pro" pitchFamily="18" charset="0"/>
              </a:rPr>
              <a:t>Протяжённость тура 150 км,</a:t>
            </a:r>
          </a:p>
          <a:p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Arno Pro" pitchFamily="18" charset="0"/>
              </a:rPr>
              <a:t>активная часть - 8 км</a:t>
            </a:r>
            <a:endParaRPr lang="ru-RU" dirty="0">
              <a:solidFill>
                <a:schemeClr val="bg1">
                  <a:lumMod val="95000"/>
                </a:schemeClr>
              </a:solidFill>
              <a:latin typeface="Arno Pro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9062" y="4857760"/>
            <a:ext cx="31454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Дорога г. Лабытнанги – п.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Харп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72269" y="2700104"/>
            <a:ext cx="8851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п. </a:t>
            </a:r>
            <a:r>
              <a:rPr lang="ru-RU" sz="1600" dirty="0" err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Харп</a:t>
            </a:r>
            <a:endParaRPr lang="ru-RU" sz="160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работа\ледник\P1040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42918"/>
            <a:ext cx="3619525" cy="2714644"/>
          </a:xfrm>
          <a:prstGeom prst="rect">
            <a:avLst/>
          </a:prstGeom>
          <a:noFill/>
          <a:effectLst>
            <a:innerShdw blurRad="63500" dist="50800" dir="2700000">
              <a:schemeClr val="tx1">
                <a:alpha val="98000"/>
              </a:schemeClr>
            </a:innerShdw>
          </a:effectLst>
        </p:spPr>
      </p:pic>
      <p:pic>
        <p:nvPicPr>
          <p:cNvPr id="3076" name="Picture 4" descr="D:\работа\ледник\P10408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1129" y="642918"/>
            <a:ext cx="3524274" cy="2643206"/>
          </a:xfrm>
          <a:prstGeom prst="rect">
            <a:avLst/>
          </a:prstGeom>
          <a:noFill/>
          <a:effectLst>
            <a:innerShdw blurRad="63500" dist="50800" dir="8100000">
              <a:schemeClr val="tx1">
                <a:alpha val="96000"/>
              </a:schemeClr>
            </a:innerShdw>
          </a:effectLst>
        </p:spPr>
      </p:pic>
      <p:pic>
        <p:nvPicPr>
          <p:cNvPr id="3074" name="Picture 2" descr="D:\работа\ледник\P104086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90845"/>
            <a:ext cx="4714908" cy="3536181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500826" y="4643446"/>
            <a:ext cx="2182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Рай-Изский массив,</a:t>
            </a:r>
          </a:p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      южный склон.</a:t>
            </a:r>
          </a:p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 Начало  пешеходного</a:t>
            </a:r>
          </a:p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         маршрута ,  </a:t>
            </a:r>
          </a:p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протяжённость8 км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215074" y="3571876"/>
            <a:ext cx="2786082" cy="2428892"/>
          </a:xfrm>
          <a:prstGeom prst="homePlate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D:\работа\ледник\P10408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64786"/>
            <a:ext cx="3730621" cy="2797966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  <p:pic>
        <p:nvPicPr>
          <p:cNvPr id="3074" name="Picture 2" descr="D:\работа\ледник\P10408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000504"/>
            <a:ext cx="3619523" cy="2714643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  <p:pic>
        <p:nvPicPr>
          <p:cNvPr id="3075" name="Picture 3" descr="Y:\Фото\ФОТО 2012\Фото Натальи Коптевой\P103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642918"/>
            <a:ext cx="3905276" cy="2928958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pic>
        <p:nvPicPr>
          <p:cNvPr id="4098" name="Picture 2" descr="D:\работа\ледник\P104086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571480"/>
            <a:ext cx="3809994" cy="28574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1" name="Picture 7" descr="D:\работа\ледник\P10408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500306"/>
            <a:ext cx="2992430" cy="2244323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8_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119459" cy="2339595"/>
          </a:xfrm>
          <a:prstGeom prst="rect">
            <a:avLst/>
          </a:prstGeom>
          <a:noFill/>
          <a:effectLst>
            <a:innerShdw blurRad="114300" dist="101600" dir="2100000">
              <a:prstClr val="black"/>
            </a:innerShdw>
          </a:effectLst>
        </p:spPr>
      </p:pic>
      <p:pic>
        <p:nvPicPr>
          <p:cNvPr id="4" name="Picture 8" descr="D:\работа\ледник\000gqc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1000108"/>
            <a:ext cx="3151206" cy="209949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071538" y="278605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1982 г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714356"/>
            <a:ext cx="80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1992 г.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2177" y="2714620"/>
            <a:ext cx="801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2002 г.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15206" y="592933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2010 г.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578645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2014 г.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714356"/>
            <a:ext cx="3000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</a:t>
            </a:r>
            <a:r>
              <a:rPr lang="ru-RU" sz="2400" dirty="0" smtClean="0">
                <a:latin typeface="Arno Pro" pitchFamily="18" charset="0"/>
              </a:rPr>
              <a:t>Цикл жизни </a:t>
            </a:r>
          </a:p>
          <a:p>
            <a:r>
              <a:rPr lang="ru-RU" sz="2400" dirty="0" smtClean="0">
                <a:solidFill>
                  <a:srgbClr val="233E41"/>
                </a:solidFill>
                <a:latin typeface="Arno Pro" pitchFamily="18" charset="0"/>
              </a:rPr>
              <a:t>Ледника «</a:t>
            </a:r>
            <a:r>
              <a:rPr lang="ru-RU" sz="2400" dirty="0" err="1" smtClean="0">
                <a:solidFill>
                  <a:srgbClr val="233E41"/>
                </a:solidFill>
                <a:latin typeface="Arno Pro" pitchFamily="18" charset="0"/>
              </a:rPr>
              <a:t>Рмантиков</a:t>
            </a:r>
            <a:r>
              <a:rPr lang="ru-RU" sz="2400" dirty="0" smtClean="0">
                <a:solidFill>
                  <a:srgbClr val="233E41"/>
                </a:solidFill>
                <a:latin typeface="Arno Pro" pitchFamily="18" charset="0"/>
              </a:rPr>
              <a:t>»</a:t>
            </a:r>
            <a:endParaRPr lang="ru-RU" sz="2400" dirty="0">
              <a:solidFill>
                <a:srgbClr val="233E41"/>
              </a:solidFill>
              <a:latin typeface="Arno Pro" pitchFamily="18" charset="0"/>
            </a:endParaRPr>
          </a:p>
        </p:txBody>
      </p:sp>
      <p:sp>
        <p:nvSpPr>
          <p:cNvPr id="17" name="Табличка 16"/>
          <p:cNvSpPr/>
          <p:nvPr/>
        </p:nvSpPr>
        <p:spPr>
          <a:xfrm>
            <a:off x="6143636" y="714356"/>
            <a:ext cx="2857520" cy="928694"/>
          </a:xfrm>
          <a:prstGeom prst="plaqu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D:\работа\ледник\lednik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14488"/>
            <a:ext cx="3048021" cy="228601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6147" name="Picture 3" descr="D:\работа\ледник\Скриншот (02.10.2014 17-08-1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786190"/>
            <a:ext cx="3214710" cy="2158899"/>
          </a:xfrm>
          <a:prstGeom prst="rect">
            <a:avLst/>
          </a:prstGeom>
          <a:noFill/>
          <a:effectLst>
            <a:innerShdw blurRad="114300" dist="101600" dir="2700000">
              <a:prstClr val="black"/>
            </a:innerShdw>
          </a:effectLst>
        </p:spPr>
      </p:pic>
      <p:pic>
        <p:nvPicPr>
          <p:cNvPr id="5122" name="Picture 2" descr="\\Srvymt\Yamaltour2\Фото\Выборки и подборки\Ледник Романтиков\фото 28.07.12\IMG_11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4500570"/>
            <a:ext cx="2928958" cy="2187678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pic>
        <p:nvPicPr>
          <p:cNvPr id="6148" name="Picture 4" descr="D:\работа\ледник\P104088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286124"/>
            <a:ext cx="3309961" cy="2482471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4143372" y="421481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33E41"/>
                </a:solidFill>
                <a:latin typeface="Arno Pro" pitchFamily="18" charset="0"/>
              </a:rPr>
              <a:t>2012 г.</a:t>
            </a:r>
            <a:endParaRPr lang="ru-RU" dirty="0">
              <a:solidFill>
                <a:srgbClr val="233E41"/>
              </a:solidFill>
              <a:latin typeface="Arno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работа\ледник\P10408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32630"/>
            <a:ext cx="8286808" cy="594721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 descr="D:\работа\ледник\98887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71480"/>
            <a:ext cx="1285884" cy="1926436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  <p:pic>
        <p:nvPicPr>
          <p:cNvPr id="5124" name="Picture 4" descr="D:\работа\ледник\98887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5214950"/>
            <a:ext cx="2028695" cy="13541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5" name="Picture 5" descr="D:\работа\ледник\98887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4071942"/>
            <a:ext cx="1714512" cy="256858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5129" name="Picture 9" descr="D:\работа\ледник\Скриншот (02.10.2014 19-38-4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5429264"/>
            <a:ext cx="928694" cy="101607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3" name="Picture 10" descr="D:\работа\ледник\9888766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4214818"/>
            <a:ext cx="2000264" cy="245440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4" name="Picture 9" descr="D:\работа\ледник\000ggg46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95945" y="642918"/>
            <a:ext cx="3333773" cy="250033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15" name="Picture 7" descr="D:\работа\ледник\P10408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500042"/>
            <a:ext cx="2992430" cy="2244323"/>
          </a:xfrm>
          <a:prstGeom prst="rect">
            <a:avLst/>
          </a:prstGeom>
          <a:noFill/>
          <a:effectLst>
            <a:innerShdw blurRad="114300" dist="50800">
              <a:prstClr val="black"/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3857620" y="3071810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33E41"/>
                </a:solidFill>
                <a:latin typeface="Arno Pro" pitchFamily="18" charset="0"/>
              </a:rPr>
              <a:t>Взгляд через объектив:</a:t>
            </a:r>
          </a:p>
          <a:p>
            <a:r>
              <a:rPr lang="ru-RU" sz="2400" dirty="0" smtClean="0">
                <a:solidFill>
                  <a:srgbClr val="233E41"/>
                </a:solidFill>
                <a:latin typeface="Arno Pro" pitchFamily="18" charset="0"/>
              </a:rPr>
              <a:t>уникальная природа </a:t>
            </a:r>
          </a:p>
          <a:p>
            <a:r>
              <a:rPr lang="ru-RU" sz="2400" dirty="0" err="1" smtClean="0">
                <a:solidFill>
                  <a:srgbClr val="233E41"/>
                </a:solidFill>
                <a:latin typeface="Arno Pro" pitchFamily="18" charset="0"/>
              </a:rPr>
              <a:t>Рай-Изского</a:t>
            </a:r>
            <a:r>
              <a:rPr lang="ru-RU" sz="2400" dirty="0" smtClean="0">
                <a:solidFill>
                  <a:srgbClr val="233E41"/>
                </a:solidFill>
                <a:latin typeface="Arno Pro" pitchFamily="18" charset="0"/>
              </a:rPr>
              <a:t> массива</a:t>
            </a:r>
            <a:endParaRPr lang="ru-RU" sz="2400" dirty="0">
              <a:solidFill>
                <a:srgbClr val="233E41"/>
              </a:solidFill>
              <a:latin typeface="Arno Pro" pitchFamily="18" charset="0"/>
            </a:endParaRPr>
          </a:p>
        </p:txBody>
      </p:sp>
      <p:pic>
        <p:nvPicPr>
          <p:cNvPr id="4100" name="Picture 4" descr="D:\личное\фото\фоткии\P104088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857496"/>
            <a:ext cx="2571768" cy="1928826"/>
          </a:xfrm>
          <a:prstGeom prst="rect">
            <a:avLst/>
          </a:prstGeom>
          <a:noFill/>
          <a:effectLst>
            <a:innerShdw blurRad="114300" dist="381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2021</TotalTime>
  <Words>89</Words>
  <Application>Microsoft Office PowerPoint</Application>
  <PresentationFormat>Экран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Городская</vt:lpstr>
      <vt:lpstr>Ледник Романтиков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Ледник Романтиков</dc:title>
  <dc:creator>Yamaltour</dc:creator>
  <cp:lastModifiedBy>Бух</cp:lastModifiedBy>
  <cp:revision>182</cp:revision>
  <dcterms:created xsi:type="dcterms:W3CDTF">2014-10-02T08:27:22Z</dcterms:created>
  <dcterms:modified xsi:type="dcterms:W3CDTF">2014-10-17T03:06:58Z</dcterms:modified>
</cp:coreProperties>
</file>