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8" r:id="rId3"/>
    <p:sldId id="274" r:id="rId4"/>
    <p:sldId id="270" r:id="rId5"/>
    <p:sldId id="272" r:id="rId6"/>
    <p:sldId id="260" r:id="rId7"/>
    <p:sldId id="259" r:id="rId8"/>
    <p:sldId id="265" r:id="rId9"/>
    <p:sldId id="276" r:id="rId10"/>
    <p:sldId id="264" r:id="rId11"/>
    <p:sldId id="267" r:id="rId12"/>
    <p:sldId id="261" r:id="rId13"/>
    <p:sldId id="263" r:id="rId14"/>
    <p:sldId id="268" r:id="rId15"/>
    <p:sldId id="262" r:id="rId16"/>
    <p:sldId id="277" r:id="rId17"/>
    <p:sldId id="271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58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9695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«Путешествие: Окуневская сказка»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941168"/>
            <a:ext cx="7488832" cy="223224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Дик Диана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243408"/>
            <a:ext cx="7498080" cy="1143000"/>
          </a:xfrm>
        </p:spPr>
        <p:txBody>
          <a:bodyPr/>
          <a:lstStyle/>
          <a:p>
            <a:r>
              <a:rPr lang="ru-RU" dirty="0" smtClean="0"/>
              <a:t>Открытие Фестиваля!</a:t>
            </a:r>
            <a:endParaRPr lang="ru-RU" dirty="0"/>
          </a:p>
        </p:txBody>
      </p:sp>
      <p:pic>
        <p:nvPicPr>
          <p:cNvPr id="4" name="Содержимое 3" descr="FXFW8fwJC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28484" y="998030"/>
            <a:ext cx="4515516" cy="317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2DPNwXd9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8031"/>
            <a:ext cx="4608512" cy="317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9B1BNF9TA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68892"/>
            <a:ext cx="9144000" cy="268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21796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/>
              <a:t>«Пуп земли»</a:t>
            </a: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88640"/>
            <a:ext cx="7498080" cy="4800600"/>
          </a:xfrm>
        </p:spPr>
        <p:txBody>
          <a:bodyPr/>
          <a:lstStyle/>
          <a:p>
            <a:r>
              <a:rPr lang="ru-RU" dirty="0" smtClean="0"/>
              <a:t>Старославянское</a:t>
            </a:r>
            <a:endParaRPr lang="ru-RU" dirty="0"/>
          </a:p>
        </p:txBody>
      </p:sp>
      <p:pic>
        <p:nvPicPr>
          <p:cNvPr id="6" name="Рисунок 5" descr="hdAsEkw53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5443579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08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478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fQr8jSWb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5357" y="2996952"/>
            <a:ext cx="547260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217" y="-459432"/>
            <a:ext cx="3857632" cy="1143000"/>
          </a:xfrm>
        </p:spPr>
        <p:txBody>
          <a:bodyPr/>
          <a:lstStyle/>
          <a:p>
            <a:r>
              <a:rPr lang="ru-RU" dirty="0" smtClean="0"/>
              <a:t>Ярмарка</a:t>
            </a:r>
            <a:endParaRPr lang="ru-RU" dirty="0"/>
          </a:p>
        </p:txBody>
      </p:sp>
      <p:pic>
        <p:nvPicPr>
          <p:cNvPr id="4" name="Содержимое 3" descr="M0dQHSAKHT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c_TDAbfT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836712"/>
            <a:ext cx="371999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7_e_-ff1k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3501008"/>
            <a:ext cx="496966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150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Фолк Группа </a:t>
            </a:r>
            <a:r>
              <a:rPr lang="ru-RU" sz="2800" dirty="0" smtClean="0"/>
              <a:t>«</a:t>
            </a:r>
            <a:r>
              <a:rPr lang="ru-RU" sz="2800" dirty="0" err="1" smtClean="0"/>
              <a:t>Гилеад</a:t>
            </a:r>
            <a:r>
              <a:rPr lang="ru-RU" sz="2800" dirty="0" smtClean="0"/>
              <a:t>» участники фестиваля</a:t>
            </a:r>
            <a:endParaRPr lang="ru-RU" sz="2800" dirty="0"/>
          </a:p>
        </p:txBody>
      </p:sp>
      <p:pic>
        <p:nvPicPr>
          <p:cNvPr id="4" name="Содержимое 3" descr="0BMEBN45zS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51520"/>
            <a:ext cx="9144000" cy="712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71500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Озеро Шайтан</a:t>
            </a:r>
            <a:endParaRPr lang="ru-RU" b="1" dirty="0"/>
          </a:p>
        </p:txBody>
      </p:sp>
      <p:pic>
        <p:nvPicPr>
          <p:cNvPr id="6" name="Содержимое 5" descr="шайт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459432"/>
            <a:ext cx="7239000" cy="1143000"/>
          </a:xfrm>
        </p:spPr>
        <p:txBody>
          <a:bodyPr/>
          <a:lstStyle/>
          <a:p>
            <a:r>
              <a:rPr lang="ru-RU" dirty="0" smtClean="0"/>
              <a:t>Праздничные обряды</a:t>
            </a:r>
            <a:endParaRPr lang="ru-RU" dirty="0"/>
          </a:p>
        </p:txBody>
      </p:sp>
      <p:pic>
        <p:nvPicPr>
          <p:cNvPr id="4" name="Содержимое 3" descr="asJdzrMavZ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822226"/>
            <a:ext cx="3600400" cy="605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xZ9HpptU6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861048"/>
            <a:ext cx="5220073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yeWUCuAib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3" y="908720"/>
            <a:ext cx="5220073" cy="308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765733"/>
            <a:ext cx="35387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Йога в </a:t>
            </a:r>
            <a:r>
              <a:rPr lang="ru-RU" dirty="0" err="1" smtClean="0"/>
              <a:t>окунево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5065092" cy="3798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37" y="764704"/>
            <a:ext cx="486054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62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9808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Петропавловский Винокуренный завод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008981"/>
            <a:ext cx="6096000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Особняк купца </a:t>
            </a:r>
            <a:r>
              <a:rPr lang="ru-RU" dirty="0" err="1" smtClean="0"/>
              <a:t>Ширямова</a:t>
            </a:r>
            <a:r>
              <a:rPr lang="ru-RU" dirty="0" smtClean="0"/>
              <a:t> (историко-краеведческий музей)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851819"/>
            <a:ext cx="5943600" cy="43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96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749808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498080" cy="4800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Схематическое расположение </a:t>
            </a:r>
            <a:r>
              <a:rPr lang="ru-RU" sz="2400" dirty="0" err="1" smtClean="0">
                <a:solidFill>
                  <a:schemeClr val="tx2"/>
                </a:solidFill>
              </a:rPr>
              <a:t>Муромцевского</a:t>
            </a:r>
            <a:r>
              <a:rPr lang="ru-RU" sz="2400" dirty="0" smtClean="0">
                <a:solidFill>
                  <a:schemeClr val="tx2"/>
                </a:solidFill>
              </a:rPr>
              <a:t> района в Омской области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75252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Месторасположение </a:t>
            </a:r>
            <a:r>
              <a:rPr lang="ru-RU" dirty="0" err="1" smtClean="0"/>
              <a:t>д.Окунево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6192688" cy="483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3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628800"/>
            <a:ext cx="3415280" cy="10583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гостиничный комплекс «Ладное подворье»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663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ладное подворье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326920"/>
            <a:ext cx="8028384" cy="353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5892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Окунево</a:t>
            </a:r>
            <a:r>
              <a:rPr lang="ru-RU" b="1" dirty="0" smtClean="0"/>
              <a:t>, поляна у реки Тара</a:t>
            </a:r>
            <a:endParaRPr lang="ru-RU" b="1" dirty="0"/>
          </a:p>
        </p:txBody>
      </p:sp>
      <p:pic>
        <p:nvPicPr>
          <p:cNvPr id="4" name="Содержимое 3" descr="QRyUAsJfIW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11" y="-14401"/>
            <a:ext cx="9143999" cy="602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CzPnDQ__a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-1139740"/>
            <a:ext cx="6192688" cy="799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404" y="0"/>
            <a:ext cx="685000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Деревня </a:t>
            </a:r>
            <a:r>
              <a:rPr lang="ru-RU" sz="2800" dirty="0" err="1" smtClean="0"/>
              <a:t>Окунево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Местные жители</a:t>
            </a:r>
            <a:endParaRPr lang="ru-RU" sz="2800" dirty="0"/>
          </a:p>
        </p:txBody>
      </p:sp>
      <p:pic>
        <p:nvPicPr>
          <p:cNvPr id="4" name="Содержимое 3" descr="Gh-RYPo763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4411" y="1340768"/>
            <a:ext cx="489985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iN6TSwhmH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72244"/>
            <a:ext cx="3923928" cy="541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_d_Umugpq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901" y="188640"/>
            <a:ext cx="5486100" cy="631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PGV9XuSL7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17646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леся\Desktop\окунево\0c7f35baea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02"/>
            <a:ext cx="2685008" cy="4027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12976"/>
            <a:ext cx="461445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87424"/>
            <a:ext cx="7242048" cy="1143000"/>
          </a:xfrm>
        </p:spPr>
        <p:txBody>
          <a:bodyPr/>
          <a:lstStyle/>
          <a:p>
            <a:r>
              <a:rPr lang="ru-RU" dirty="0" smtClean="0"/>
              <a:t>Деревня </a:t>
            </a:r>
            <a:r>
              <a:rPr lang="ru-RU" dirty="0" err="1" smtClean="0"/>
              <a:t>Окунево</a:t>
            </a:r>
            <a:endParaRPr lang="ru-RU" dirty="0"/>
          </a:p>
        </p:txBody>
      </p:sp>
      <p:pic>
        <p:nvPicPr>
          <p:cNvPr id="4" name="Объект 3" descr="GzvmQ4s8PQs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-108520" y="908720"/>
            <a:ext cx="5219766" cy="391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43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166</TotalTime>
  <Words>71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«Путешествие: Окуневская сказка»   </vt:lpstr>
      <vt:lpstr>Схематическое расположение Муромцевского района в Омской области</vt:lpstr>
      <vt:lpstr>Месторасположение д.Окунево</vt:lpstr>
      <vt:lpstr>гостиничный комплекс «Ладное подворье»</vt:lpstr>
      <vt:lpstr>Окунево, поляна у реки Тара</vt:lpstr>
      <vt:lpstr>Презентация PowerPoint</vt:lpstr>
      <vt:lpstr>Деревня Окунево.  Местные жители</vt:lpstr>
      <vt:lpstr>Презентация PowerPoint</vt:lpstr>
      <vt:lpstr>Деревня Окунево</vt:lpstr>
      <vt:lpstr>Открытие Фестиваля!</vt:lpstr>
      <vt:lpstr>«Пуп земли»</vt:lpstr>
      <vt:lpstr>Ярмарка</vt:lpstr>
      <vt:lpstr>Фолк Группа «Гилеад» участники фестиваля</vt:lpstr>
      <vt:lpstr>Озеро Шайтан</vt:lpstr>
      <vt:lpstr>Праздничные обряды</vt:lpstr>
      <vt:lpstr>Йога в окунево</vt:lpstr>
      <vt:lpstr>Петропавловский Винокуренный завод</vt:lpstr>
      <vt:lpstr>Особняк купца Ширямова (историко-краеведческий музей)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АТТРАКТИВНОСТЬ ОКУНЕВСКОГО АРХЕОЛОГИЧЕСКОГО МИКРОРАЙОНА КАК ФАКТОР РАЗВИТИЯ РЕГИОНАЛЬНОГО ТУРИЗМА</dc:title>
  <dc:creator>user</dc:creator>
  <cp:lastModifiedBy>Олеся</cp:lastModifiedBy>
  <cp:revision>19</cp:revision>
  <dcterms:created xsi:type="dcterms:W3CDTF">2013-06-26T03:06:35Z</dcterms:created>
  <dcterms:modified xsi:type="dcterms:W3CDTF">2014-10-09T11:29:38Z</dcterms:modified>
</cp:coreProperties>
</file>