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78" r:id="rId3"/>
    <p:sldId id="279" r:id="rId4"/>
    <p:sldId id="280" r:id="rId5"/>
    <p:sldId id="281" r:id="rId6"/>
    <p:sldId id="300" r:id="rId7"/>
    <p:sldId id="282" r:id="rId8"/>
    <p:sldId id="283" r:id="rId9"/>
    <p:sldId id="284" r:id="rId10"/>
    <p:sldId id="285" r:id="rId11"/>
    <p:sldId id="286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5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1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3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3662-3C4A-483E-BFCC-D6F3A2CE055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49DE-F320-4780-8F78-10661EE9C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5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«PACIFIC STYLE WEEK»  - неделя моды, стиля, индустрии красоты стран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АТР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 ВГУЭС 24-31 мая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93" y="2019080"/>
            <a:ext cx="6540463" cy="43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496" y="-97141"/>
            <a:ext cx="7848872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Блеск закрытия Недели моды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/>
          <a:stretch/>
        </p:blipFill>
        <p:spPr>
          <a:xfrm rot="21018604">
            <a:off x="198889" y="992075"/>
            <a:ext cx="2944894" cy="2472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13908" r="8490" b="2745"/>
          <a:stretch/>
        </p:blipFill>
        <p:spPr>
          <a:xfrm rot="322908">
            <a:off x="5453419" y="920587"/>
            <a:ext cx="3528392" cy="3064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44260"/>
            <a:ext cx="4067944" cy="2715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3" y="1795006"/>
            <a:ext cx="4250787" cy="2853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368">
            <a:off x="5128471" y="4302458"/>
            <a:ext cx="3192553" cy="21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265"/>
            <a:ext cx="7344816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 Неделе моды говорят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54" y="2540459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- Это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было интереснейшее «модное» событие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сезона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Организаторы сделали по-настоящему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значимое событие на самом высоком уровне. Это выражалось во всем:  и в приеме, оказанном  лично мне,  и в организации пребывания  моих сотрудников, и в выборе места проведения недели моды, и в уровне зала и его техническом обеспечении. Все вместе это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создало легкую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рабочую атмосферу нашего визита и  дало возможность провести большое  красивое топ-дефиле, насыщенное элементами театрального действа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36481"/>
          <a:stretch/>
        </p:blipFill>
        <p:spPr>
          <a:xfrm>
            <a:off x="174554" y="756535"/>
            <a:ext cx="1667115" cy="1783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1669" y="208746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Вячеслав Зайцев: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805387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-  Хоть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мы и уехали и уже приземлились в Сингапуре, сердцем мы все еще во Владивостоке.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нас было честью стать частью этого события. Еще нам хотелось бы сказать огромное спасибо вашей производственной группе, замечательной команде парикмахеров и визажистов, поблагодарить за великолепную звуковую и световую поддержку и за превосходные модели – поблагодарить всех тех, кто стал частью шоу Фредерика 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19050" r="46342" b="19718"/>
          <a:stretch/>
        </p:blipFill>
        <p:spPr>
          <a:xfrm>
            <a:off x="4572000" y="884275"/>
            <a:ext cx="1680002" cy="165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0212" y="191683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Фредерик Ли (Сингапур):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4265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Неделя моды и стиля и красоты - самое яркое событие весны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140" y="616735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Более 5 тысяч зрителей стали гостями Недели моды, красоты и стиля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321">
            <a:off x="95107" y="1200884"/>
            <a:ext cx="3959502" cy="2643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551">
            <a:off x="4622034" y="3493897"/>
            <a:ext cx="3794993" cy="253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9" y="1060537"/>
            <a:ext cx="3751044" cy="2504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6">
            <a:off x="642637" y="3625938"/>
            <a:ext cx="3780423" cy="25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88145"/>
            <a:ext cx="7397080" cy="49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515719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Основная задача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укрепление имиджа Владивостока как культурного, творческого, инновационного центра Дальневосточного региона и нового центра моды и индустрии красоты АТР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103">
            <a:off x="230182" y="429587"/>
            <a:ext cx="3918572" cy="26231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74" y="-10294"/>
            <a:ext cx="4140526" cy="2764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35" y="2475577"/>
            <a:ext cx="420687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70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программе проекта – модные показы, мастер-классы известных дизайнеров одежды, парикмахерские шоу, конкурсы красоты, презентации новых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beaity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-марок,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авангардные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перфомансы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автограф-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party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звезд модного бизнеса, яркие шоу-программы и фото-сессии.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19" y="4509120"/>
            <a:ext cx="3864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Участники -  профессиональные мастера стран АТР в модельном бизнесе, парикмахерском искусстве, моде и дизайне одежды и студенты данных специальностей; известные модельеры, дизайнеры, стилисты, визажисты, эксперты в сфере моды и стиля.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389">
            <a:off x="202276" y="522258"/>
            <a:ext cx="3419287" cy="2288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80" y="2266118"/>
            <a:ext cx="3414311" cy="2285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702">
            <a:off x="3357973" y="308904"/>
            <a:ext cx="2130552" cy="1426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03">
            <a:off x="5637970" y="3600858"/>
            <a:ext cx="3347864" cy="223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638591"/>
            <a:ext cx="637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программе Недели моды Русский день, фотоконкурс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PACIFIC VIEW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парикмахерской проект «Мастер-стиль», день зарубежных дизайнеров, день молодых дизайнеров, день свадебной и вечерней моды.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0357"/>
          <a:stretch/>
        </p:blipFill>
        <p:spPr>
          <a:xfrm rot="21049200">
            <a:off x="252239" y="440319"/>
            <a:ext cx="3888432" cy="3474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>
          <a:xfrm>
            <a:off x="3059832" y="2820905"/>
            <a:ext cx="3492167" cy="2908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4091"/>
            <a:ext cx="2764126" cy="41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90713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28331" y="5662862"/>
            <a:ext cx="601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День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молодых дизайнеров, как видят его организаторы и участники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Pacific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Style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Week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«это взгляд в будущее, феерия безудержного креатива, творческая дерзость и поиски жемчужин гениальности».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/>
          <a:stretch/>
        </p:blipFill>
        <p:spPr>
          <a:xfrm rot="291313">
            <a:off x="1134979" y="188541"/>
            <a:ext cx="4638348" cy="2819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094"/>
            <a:ext cx="3924789" cy="2620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63" t="83870" r="147990" b="-83870"/>
          <a:stretch/>
        </p:blipFill>
        <p:spPr>
          <a:xfrm>
            <a:off x="0" y="4037759"/>
            <a:ext cx="2339752" cy="2403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" t="-32" r="38873" b="32"/>
          <a:stretch/>
        </p:blipFill>
        <p:spPr>
          <a:xfrm>
            <a:off x="6372200" y="0"/>
            <a:ext cx="2349826" cy="2518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526">
            <a:off x="4653226" y="2744488"/>
            <a:ext cx="3925761" cy="26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271" y="5416183"/>
            <a:ext cx="60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День зарубежных дизайнеров показал национальное многообразие: каждый автор коллекции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 своим взглядом на моду, стиль и мир в целом.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Здесь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было языковых или культурных барьеров. Ведь все говорили на одном языке — языке моды.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1794">
            <a:off x="542465" y="570524"/>
            <a:ext cx="3240360" cy="2169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0995">
            <a:off x="4439345" y="169500"/>
            <a:ext cx="3905052" cy="2614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9101">
            <a:off x="4753527" y="2590696"/>
            <a:ext cx="4132101" cy="27665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67" y="2815835"/>
            <a:ext cx="3933632" cy="26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65313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Хед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-лайнер Русского Дня Модный Дом «ТАТЬЯНА ПАРФЕНОВА» (Санкт-Петербург) заставил зрительный зал восхищенно затаить дыхание. WHITE BY PARFENOVA — это уникальный крой, потрясающие ткани и неповторимый, типично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парфеновский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стиль, который не спутаешь ни с каким другим.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302">
            <a:off x="249402" y="1131410"/>
            <a:ext cx="4557979" cy="3042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7"/>
          <a:stretch/>
        </p:blipFill>
        <p:spPr>
          <a:xfrm rot="297072">
            <a:off x="4704082" y="361275"/>
            <a:ext cx="4154742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20513"/>
          <a:stretch/>
        </p:blipFill>
        <p:spPr>
          <a:xfrm>
            <a:off x="5557317" y="3438914"/>
            <a:ext cx="2448272" cy="26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029" y="-10210"/>
            <a:ext cx="7847451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Пресс-конференции Недели моды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71086"/>
            <a:ext cx="644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Людмила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Норсоян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Станислав Зимин, Вера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Черепова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Алекс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Пеццика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: культовые персоны индустрии моды,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провели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творческую встречу с прогрессивной молодежью, преподавателями имиджа и дизайна,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журналистами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6211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Пресс-конференция знаменитого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кутюрье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Вячеслава Зайцева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204" y="1225783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Дизайнер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из США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Элиас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Гуролла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дизайнерский дуэт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Frau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Blau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из Израиля Филипп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Блау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и Елена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Блаунштейн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дизайнер мусульманской моды, директор Международного комитета «Союза мусульманок России»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Сахера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Рахмани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дизайнер года в Индонезии, сингапурский дизайнер Фредерик Ли, арт-директор проекта вечерней и свадебной моды «Академия платья»  Мария Ермакова и представитель Союза дизайнеров России Яна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Соболева отвечали на вопросы журналистов.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8" t="25805" r="16368"/>
          <a:stretch/>
        </p:blipFill>
        <p:spPr>
          <a:xfrm rot="21037141">
            <a:off x="180933" y="1266581"/>
            <a:ext cx="1728192" cy="1997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321">
            <a:off x="254618" y="3496934"/>
            <a:ext cx="2880320" cy="1928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05">
            <a:off x="6014845" y="4093105"/>
            <a:ext cx="2957011" cy="19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-243408"/>
            <a:ext cx="7344816" cy="11978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То, чего никто не видел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clip\Рабочий стол\ifg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7" y="6093985"/>
            <a:ext cx="3759763" cy="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lip\Рабочий стол\ifg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1008112" cy="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32">
            <a:off x="779651" y="3656164"/>
            <a:ext cx="4441212" cy="2973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478">
            <a:off x="1995824" y="1055913"/>
            <a:ext cx="3407574" cy="228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/>
          <a:stretch/>
        </p:blipFill>
        <p:spPr>
          <a:xfrm>
            <a:off x="5836967" y="3351367"/>
            <a:ext cx="2819855" cy="27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991">
            <a:off x="247871" y="608238"/>
            <a:ext cx="1648621" cy="2462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651">
            <a:off x="5590880" y="928667"/>
            <a:ext cx="3302148" cy="22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566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«PACIFIC STYLE WEEK»  - неделя моды, стиля, индустрии красоты стран АТР во ВГУЭС 24-31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Пресс-конференции Недели моды</vt:lpstr>
      <vt:lpstr>То, чего никто не видел </vt:lpstr>
      <vt:lpstr>Блеск закрытия Недели моды</vt:lpstr>
      <vt:lpstr>О Неделе моды говорят</vt:lpstr>
      <vt:lpstr>Неделя моды и стиля и красоты - самое яркое событие весны </vt:lpstr>
      <vt:lpstr>Презентация PowerPoint</vt:lpstr>
    </vt:vector>
  </TitlesOfParts>
  <Company>vvsu.ru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Лукьянцев Денис</dc:creator>
  <cp:lastModifiedBy>Большакова Елена</cp:lastModifiedBy>
  <cp:revision>65</cp:revision>
  <dcterms:created xsi:type="dcterms:W3CDTF">2014-07-17T01:01:32Z</dcterms:created>
  <dcterms:modified xsi:type="dcterms:W3CDTF">2014-07-18T01:26:30Z</dcterms:modified>
</cp:coreProperties>
</file>