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1" r:id="rId3"/>
    <p:sldId id="268" r:id="rId4"/>
    <p:sldId id="282" r:id="rId5"/>
    <p:sldId id="283" r:id="rId6"/>
    <p:sldId id="286" r:id="rId7"/>
    <p:sldId id="287" r:id="rId8"/>
    <p:sldId id="288" r:id="rId9"/>
    <p:sldId id="289" r:id="rId10"/>
    <p:sldId id="285" r:id="rId11"/>
    <p:sldId id="284" r:id="rId12"/>
    <p:sldId id="290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C716E-20C1-4294-BF85-95ACB2655F1F}" type="datetimeFigureOut">
              <a:rPr lang="ru-RU" smtClean="0"/>
              <a:t>12.09.2014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C62F7-1256-4C35-8D7D-9597D6F8D4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239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tiff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bryansk.ru/news/reports/2012/08/25/pod-bryanskom-proshla-svenskaya-yarmarka---fotoreportazh.23241.html" TargetMode="External"/><Relationship Id="rId13" Type="http://schemas.openxmlformats.org/officeDocument/2006/relationships/image" Target="../media/image24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2" Type="http://schemas.openxmlformats.org/officeDocument/2006/relationships/hyperlink" Target="http://ibryansk.ru/news/socium/2010/08/23/svenskaya-yarmarka2010-radushno-vstretila-gostej-i-uchastnikov.8235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21region.org/2012/page/194/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8.jpeg"/><Relationship Id="rId10" Type="http://schemas.openxmlformats.org/officeDocument/2006/relationships/image" Target="../media/image21.jpeg"/><Relationship Id="rId4" Type="http://schemas.openxmlformats.org/officeDocument/2006/relationships/hyperlink" Target="http://www.briansk.ru/photos/338.html" TargetMode="External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hyperlink" Target="http://www.goldenautumn.ru/photo.php?PAGE_NAME=detail_slide_show&amp;SECTION_ID=239&amp;ELEMENT_ID=4557&amp;lang=ru" TargetMode="External"/><Relationship Id="rId3" Type="http://schemas.openxmlformats.org/officeDocument/2006/relationships/image" Target="../media/image27.jpeg"/><Relationship Id="rId7" Type="http://schemas.openxmlformats.org/officeDocument/2006/relationships/hyperlink" Target="http://postpredstvo.ru/new/obshestvo/item/18099-%D0%BC%D0%B8%D0%BD%D1%81%D0%B5%D0%BB%D1%8C%D1%85%D0%BE%D0%B7-%D0%B8%D0%BD%D0%B3%D1%83%D1%88%D0%B5%D1%82%D0%B8%D0%B8-%D0%BF%D1%80%D0%B5%D0%B4%D1%81%D1%82%D0%B0%D0%B2%D0%B8%D0%BB-%D1%88%D0%B8%D1%80%D0%BE%D0%BA%D0%B8%D0%B9-%D0%B0%D1%81%D1%81%D0%BE%D1%80%D1%82%D0%B8%D0%BC%D0%B5%D0%BD%D1%82-%D0%BF%D1%80%D0%BE%D0%B4%D1%83%D0%BA%D1%86%D0%B8%D0%B8-%D0%BD%D0%B0-%D1%8F%D1%80%D0%BC%D0%B0%D1%80%D0%BA%D0%B5-%D0%B7%D0%BE%D0%BB%D0%BE%D1%82%D0%B0%D1%8F-%D0%BE%D1%81%D0%B5%D0%BD%D1%8C" TargetMode="External"/><Relationship Id="rId12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hyperlink" Target="http://www.minarhigrad.donland.ru/Default.aspx?pageid=114178" TargetMode="External"/><Relationship Id="rId5" Type="http://schemas.openxmlformats.org/officeDocument/2006/relationships/image" Target="../media/image29.jpeg"/><Relationship Id="rId10" Type="http://schemas.openxmlformats.org/officeDocument/2006/relationships/image" Target="../media/image32.jpeg"/><Relationship Id="rId4" Type="http://schemas.openxmlformats.org/officeDocument/2006/relationships/image" Target="../media/image28.jpeg"/><Relationship Id="rId9" Type="http://schemas.openxmlformats.org/officeDocument/2006/relationships/hyperlink" Target="http://www.goldenautumn.ru/photo.php?PAGE_NAME=detail_slide_show&amp;SECTION_ID=239&amp;ELEMENT_ID=4549&amp;lang=ru" TargetMode="External"/><Relationship Id="rId1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916416" cy="331236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Региональный конкурс Национальной премии в области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событийного туризма «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Russian Event Awards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территории Центрального Федерального округа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НОМИНАЦИЯ: «Лучший проект деловой направленности»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Фестиваль - выводка племенного крупного рогатого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скота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Брянской области»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(День племенного скотоводства Брянской области)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284984"/>
            <a:ext cx="7704856" cy="3384376"/>
          </a:xfrm>
        </p:spPr>
        <p:txBody>
          <a:bodyPr>
            <a:normAutofit fontScale="47500" lnSpcReduction="20000"/>
          </a:bodyPr>
          <a:lstStyle/>
          <a:p>
            <a:endParaRPr lang="ru-RU" sz="3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проекта</a:t>
            </a:r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Лебедько Егор Яковлевич</a:t>
            </a:r>
          </a:p>
          <a:p>
            <a:pPr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-доктор сельскохозяйственных наук,</a:t>
            </a:r>
          </a:p>
          <a:p>
            <a:pPr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профессор ФГБОУ ВПО «Брянская ГСХА»,</a:t>
            </a:r>
          </a:p>
          <a:p>
            <a:pPr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заслуженный работник сельского хозяйства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РФ,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руководитель учебно-научно-методического и 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информационно-аналитического центра 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развитию сельского туризма в Брянской области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(учреждение):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ФГБОУ ВПО «Брянская государственная сельскохозяйственная академия»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Институт повышения квалификации кадров агробизнеса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22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bipka\Рабочий стол\ПРОЕКТЫ г.Владимир\1\приложение Выводка\ВЫВОДКА 2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505560"/>
            <a:ext cx="2016176" cy="288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bipka\Рабочий стол\ПРОЕКТЫ г.Владимир\1\приложение Выводка\ВЫСТАВКИ, ВЫВОДКИ....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06391"/>
            <a:ext cx="201622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1000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6518" y="2420888"/>
            <a:ext cx="2149811" cy="2962616"/>
          </a:xfrm>
          <a:prstGeom prst="rect">
            <a:avLst/>
          </a:prstGeom>
          <a:noFill/>
          <a:extLst/>
        </p:spPr>
      </p:pic>
      <p:pic>
        <p:nvPicPr>
          <p:cNvPr id="7" name="Рисунок 6" descr="\\Server\print\ИПК\Отсканированные обложки\Модельные молочные коровы.tif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505560"/>
            <a:ext cx="2069952" cy="28896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804832" y="764704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Издания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племенному скотоводству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Брянской области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bipka\Рабочий стол\ИПККА 2013 год\ПРОЕКТЫ г.Владимир\1\приложение Выводка\ВЫВОДКА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06391"/>
            <a:ext cx="202959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068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vav\Рабочий стол\DSCN114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602" y="908721"/>
            <a:ext cx="291323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bipka\Рабочий стол\ПРОЕКТЫ г.Владимир\1\приложение Выводка\ДИПЛОМ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320993"/>
            <a:ext cx="3096344" cy="209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bipka\Рабочий стол\ПРОЕКТЫ г.Владимир\1\приложение Выводка\ДИПЛОМ 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341849"/>
            <a:ext cx="3065560" cy="207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bipka\Рабочий стол\ПРОЕКТЫ г.Владимир\1\золотая осень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692696"/>
            <a:ext cx="2088232" cy="299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bipka\Рабочий стол\ПРОЕКТЫ г.Владимир\1\диплом золотая осень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499472" y="571392"/>
            <a:ext cx="2115433" cy="280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85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bipka\Рабочий стол\ПРОЕКТЫ г.Владимир\1\приложение Выводка\ВЕСТ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5426" y="301667"/>
            <a:ext cx="2096162" cy="626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Documents and Settings\bipka\Рабочий стол\ПРОЕКТЫ г.Владимир\1\приложение Выводка\ВЕСТИ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339349"/>
            <a:ext cx="6725492" cy="250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bipka\Рабочий стол\ИПККА 2013 год\ПРОЕКТЫ г.Владимир\1\приложение Выводка\ЭФФЕКТИВ.ЖИВ-ВО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4967" y="3068960"/>
            <a:ext cx="2105025" cy="30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bipka\Рабочий стол\ИПККА 2013 год\ПРОЕКТЫ г.Владимир\1\приложение Выводка\ЭФФЕКТИВ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279" y="3434522"/>
            <a:ext cx="2181718" cy="30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bipka\Рабочий стол\ИПККА 2013 год\ПРОЕКТЫ г.Владимир\1\приложение Выводка\ЭФ.Ж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55" y="3434522"/>
            <a:ext cx="2153520" cy="30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95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1"/>
            <a:ext cx="87849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Результат. Перспективы развития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6974" y="4509120"/>
            <a:ext cx="4170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764704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Фестиваль позволяет показать выращенных и полученных высокопродуктивных животных для широкой зрительской аудитории. Мероприятие чисто селекционно-технологической направленности превращается в шоу-действо. Каждый участник мероприятия принимает в нем деятельное активное участие. Выбираются лучшие животные из числа представленных на Выводке по комплексу признаков.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перспективе Фестиваль может перерасти в специализированную Региональную (Межрегиональную) выставку-ярмарку племенного крупного рогатого скота. Фестиваль с успехом можно проводить в других регионах России, Дальнего и Ближнего Зарубежья.</a:t>
            </a:r>
          </a:p>
        </p:txBody>
      </p:sp>
    </p:spTree>
    <p:extLst>
      <p:ext uri="{BB962C8B-B14F-4D97-AF65-F5344CB8AC3E}">
        <p14:creationId xmlns:p14="http://schemas.microsoft.com/office/powerpoint/2010/main" val="21124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9144000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550" dirty="0">
                <a:latin typeface="Times New Roman" pitchFamily="18" charset="0"/>
                <a:cs typeface="Times New Roman" pitchFamily="18" charset="0"/>
              </a:rPr>
            </a:b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пропаганда 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достижений в селекции и технологии высокопродуктивных животных, в просвещении аграрных знаний и их престижности, выработке у молодежи чувства прекрасного к живой природе, формированию целенаправленного мышления и кругозора по многообразию форм живой природы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50" b="1" u="sng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1550" b="1" u="sng" dirty="0">
                <a:latin typeface="Times New Roman" pitchFamily="18" charset="0"/>
                <a:cs typeface="Times New Roman" pitchFamily="18" charset="0"/>
              </a:rPr>
              <a:t>праздника-фестиваля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5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показать достижения брянских селекционеров в получении и выращивании высокопродуктивного молочного и мясного скота;</a:t>
            </a:r>
          </a:p>
          <a:p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- представить высокопродуктивных животных в натуре для показа возможно большей публике;</a:t>
            </a:r>
          </a:p>
          <a:p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- соединить селекционно-технологическое мероприятие с массовой шоу-программой;</a:t>
            </a:r>
          </a:p>
          <a:p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- выбрать на Выводке-фестивале победителей конкурса: чемпионку племхозяйства, вице - чемпионку, призера;</a:t>
            </a:r>
          </a:p>
          <a:p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- поощрить лучших селекционеров, технологов племенного хозяйства за результаты работы;</a:t>
            </a:r>
          </a:p>
          <a:p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- наметить основные мероприятия по селекции и технологиям в племенном молочном и мясном скотоводстве на перспективу;</a:t>
            </a:r>
          </a:p>
          <a:p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- показать результаты использования выдающихся быков-производителей современной генетики в племенных хозяйствах Брянской области;</a:t>
            </a:r>
          </a:p>
          <a:p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- провести показ высокопродуктивных племенных молочных животных на выводном кругу;</a:t>
            </a:r>
          </a:p>
          <a:p>
            <a:pPr marL="285750" indent="-285750">
              <a:buFontTx/>
              <a:buChar char="-"/>
            </a:pP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и провести сопутствующие конкурсы-викторины среди посетителей и участников Выводки-фестиваля, молодежи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50" b="1" u="sng" dirty="0" smtClean="0">
                <a:latin typeface="Times New Roman" pitchFamily="18" charset="0"/>
                <a:cs typeface="Times New Roman" pitchFamily="18" charset="0"/>
              </a:rPr>
              <a:t>Место проведения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/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«Фестиваль племенного крупного рогатого скота» (День племенного скотоводства в Брянской области) проводится на базе одного из ведущих племенных хозяйств Брянской области. В 2010 году Выводка проводилась 28 июня в племенном заводе «Память Ленина» Стародубского района; в 2011 году – 01 июля в племенном репродукторе ООО «Снежка-Молотино» Брянского района. В 2013 году мероприятие проведено на базе племенного репродуктора СПК «Зимницкий» Дубровского района 23 июля.</a:t>
            </a:r>
          </a:p>
          <a:p>
            <a:endParaRPr lang="ru-RU" sz="15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86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89289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Фестиваль племенного крупного рогатого скота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(День племенного скотоводства в Брянской области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dirty="0"/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Фестиваль племенного крупного рогатого скота (День племенного скотоводства в Брянской области) проводится на базе одного из ведущих племенных хозяйств региона в соответствии заранее разработанной программой. За 2-3 недели до проведения мероприятия в племенном хозяйстве отбираются 20-30 племенных животных для показа. Животные тщательно готовятся к выводке. Их чистят, обильно кормят, при необходимости – подстригают и подбривают. Составляется каталог представляемых на Выводку племенных животных. Утверждается экспертная комиссия по оценке племенных животных. Для этого разрабатываются специальные шкалы, критерии, требования. Определяются Комиссией три лучших коровы: Чемпионка породы племенного хозяйства, Вице-Чемпионка и Корова-Призер. Три лучшие коровы представляются на выводном кругу, из чего получается красивое производственно-культурное зрелище. Корова-Чемпионка удостаивается специальной шляпы с цветами и цветной ленты за соответствующий титул.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процессе действа проходит награждения специалистов, работников животноводства премиями, дипломами, почетными грамотами.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86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ipka\Рабочий стол\ФОТО 18.09.2013г\выводка Память Ленина\фото Память Ленина\IMGP00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026" y="692695"/>
            <a:ext cx="3883430" cy="278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bipka\Рабочий стол\ФОТО 18.09.2013г\выводка Память Ленина\фото Память Ленина\IMGP00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80" y="3645024"/>
            <a:ext cx="3885791" cy="294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bipka\Рабочий стол\ФОТО 18.09.2013г\выводка Память Ленина\фото Память Ленина\IMGP00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496" y="3645024"/>
            <a:ext cx="3858489" cy="291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bipka\Рабочий стол\ФОТО 18.09.2013г\выводка Память Ленина\фото Память Ленина\IMGP006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79" y="692696"/>
            <a:ext cx="3885791" cy="278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79" y="0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Выводка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племенном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заводе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«Память Ленина»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Стародубского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района Брянской области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461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50466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Выводка в племенном репродукторе «Снежка-Молотино» Брянского района Брянской области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bipka\Рабочий стол\ПРОЕКТЫ г.Владимир\1\фото Молотино\DSC022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792103"/>
            <a:ext cx="3759238" cy="281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bipka\Рабочий стол\ПРОЕКТЫ г.Владимир\1\фото Молотино\DSC023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812679"/>
            <a:ext cx="3744416" cy="281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bipka\Рабочий стол\ПРОЕКТЫ г.Владимир\1\фото Молотино\DSC023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987" y="3901425"/>
            <a:ext cx="3759239" cy="26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bipka\Рабочий стол\ПРОЕКТЫ г.Владимир\1\фото Молотино\DSC0253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3424" y="3901425"/>
            <a:ext cx="3709016" cy="26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28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439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Выводка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СХК «АГРОПРОМ-ЛЮКС 1» Слободзейского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района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Приднестровской Молдавской Республики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bipka\Рабочий стол\ПРОЕКТЫ г.Владимир\1\ФОТО в Приднестровье сент 2011\В ПМР приднестровье 22 сент 2011\Приднестровье Фото\IMGP60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896" y="3231949"/>
            <a:ext cx="2700300" cy="327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bipka\Рабочий стол\ПРОЕКТЫ г.Владимир\1\ФОТО в Приднестровье сент 2011\В ПМР приднестровье 22 сент 2011\Приднестровье Фото\IMGP60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7" y="836714"/>
            <a:ext cx="2565042" cy="172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bipka\Рабочий стол\ПРОЕКТЫ г.Владимир\1\ФОТО в Приднестровье сент 2011\В ПМР приднестровье 22 сент 2011\Приднестровье Фото\IMGP608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7" y="4708648"/>
            <a:ext cx="2565042" cy="182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bipka\Рабочий стол\ПРОЕКТЫ г.Владимир\1\ФОТО в Приднестровье сент 2011\В ПМР приднестровье 22 сент 2011\Приднестровье Фото\IMGP60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780928"/>
            <a:ext cx="256504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Documents and Settings\bipka\Рабочий стол\ПРОЕКТЫ г.Владимир\1\ФОТО в Приднестровье сент 2011\В ПМР приднестровье 22 сент 2011\Приднестровье Фото\IMGP609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836713"/>
            <a:ext cx="2489691" cy="172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Documents and Settings\bipka\Рабочий стол\ПРОЕКТЫ г.Владимир\1\ФОТО в Приднестровье сент 2011\В ПМР приднестровье 22 сент 2011\Приднестровье Фото\IMGP609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0209" y="2780928"/>
            <a:ext cx="247369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Documents and Settings\bipka\Рабочий стол\ПРОЕКТЫ г.Владимир\1\ФОТО в Приднестровье сент 2011\В ПМР приднестровье 22 сент 2011\Приднестровье Фото\IMGP608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0209" y="4708647"/>
            <a:ext cx="247369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0798" y="806760"/>
            <a:ext cx="1557020" cy="219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209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944" y="44624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Выводка племенного крупного рогатого скота на Свенской ярмарке г. Брянск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ibryansk.ru/files/pictures/20100823-e93f12f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556912"/>
            <a:ext cx="2596856" cy="200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riansk.ru/images/477_15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6307" y="491553"/>
            <a:ext cx="1485787" cy="194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21region.org/uploads/posts/2012-08/thumbs/1346135535_0_8d6b1_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5" y="2556913"/>
            <a:ext cx="2540173" cy="200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ibryansk.ru/files/pictures/20120825-market-5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512153"/>
            <a:ext cx="2540173" cy="194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ibryansk.ru/files/pictures/20120825-market-52.jpg">
            <a:hlinkClick r:id="rId8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91553"/>
            <a:ext cx="2596856" cy="194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GP575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128" y="4742256"/>
            <a:ext cx="260926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IMGP577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725144"/>
            <a:ext cx="2540173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Documents and Settings\bipka\Рабочий стол\ПРОЕКТЫ г.Владимир\1\Свенская ярмарка 2013\DSC03088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8252" y="4742257"/>
            <a:ext cx="2581899" cy="185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bipka\Рабочий стол\ПРОЕКТЫ г.Владимир\1\Свенская ярмарка 2013\DSC03092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8252" y="2556912"/>
            <a:ext cx="2581899" cy="200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015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13823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Выводка племенного крупного рогатого скота на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агропромышленной выставке «Золотая Осень»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MGP638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108" y="2757656"/>
            <a:ext cx="2664296" cy="182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IMGP644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9368" y="4725144"/>
            <a:ext cx="2583111" cy="183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GP644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702506"/>
            <a:ext cx="2592287" cy="187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C:\Documents and Settings\bipka\Рабочий стол\ПРОЕКТЫ г.Владимир\1\Золотая осень 2013\IMG_466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428" y="4725144"/>
            <a:ext cx="2609656" cy="183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Documents and Settings\bipka\Рабочий стол\ПРОЕКТЫ г.Владимир\1\Золотая осень 2013\IMG_453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5856" y="2757656"/>
            <a:ext cx="2832431" cy="1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postpredstvo.ru/new/media/k2/items/cache/947dec13bf6a537ec1d77785a5117f73_XL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9446" y="719650"/>
            <a:ext cx="2720706" cy="185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IMG_5192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9367" y="2757656"/>
            <a:ext cx="2583111" cy="1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minarhigrad.donland.ru/Data/Sites/1/media/gubernator_golubev_foto/2012/2012_1011_zolotaya_osen/1b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427" y="719651"/>
            <a:ext cx="2661977" cy="185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IMG_7053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5856" y="4725144"/>
            <a:ext cx="2821219" cy="183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046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140" y="44624"/>
            <a:ext cx="7691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Выставка племенных животных "Звезды Подмосковья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mos-bulls.ru/images/stories/sem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84" y="792168"/>
            <a:ext cx="2952328" cy="228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os-bulls.ru/images/stories/sem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792168"/>
            <a:ext cx="3024336" cy="228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os-bulls.ru/images/stories/sem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6932" y="4168357"/>
            <a:ext cx="3458125" cy="214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dairynews.ru/imagesnew2/RAMENSKOE/image%20(1)11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3369" y="476672"/>
            <a:ext cx="242525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dairynews.ru/imagesnew2/RAMENSKOE/image%20(3)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17516"/>
            <a:ext cx="226196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dairynews.ru/imagesnew2/RAMENSKOE/image%20(4)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309426"/>
            <a:ext cx="2303879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797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383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Региональный конкурс Национальной премии в области событийного туризма « Russian Event Awards»  на территории Центрального Федерального округа ___________________________________________________________ НОМИНАЦИЯ: «Лучший проект деловой направленности»  ПРОЕКТ «Фестиваль - выводка племенного крупного рогатого скота  в Брянской области» (День племенного скотоводства Брянской области)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НОМИНАЦИЯ: «СОБЫТИЙНОЕ ПРОСТРАНСТВО»  ПРОЕКТ – РАБОТА «Проведение праздника – фестиваля Преображение Господне – яблочного Спаса в Кокинских садах» </dc:title>
  <cp:lastModifiedBy>Михалев Иван Иванович</cp:lastModifiedBy>
  <cp:revision>111</cp:revision>
  <cp:lastPrinted>2013-10-22T06:02:17Z</cp:lastPrinted>
  <dcterms:modified xsi:type="dcterms:W3CDTF">2014-09-12T10:14:25Z</dcterms:modified>
</cp:coreProperties>
</file>