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9" r:id="rId5"/>
    <p:sldId id="261" r:id="rId6"/>
    <p:sldId id="281" r:id="rId7"/>
    <p:sldId id="263" r:id="rId8"/>
    <p:sldId id="266" r:id="rId9"/>
    <p:sldId id="260" r:id="rId10"/>
    <p:sldId id="264" r:id="rId11"/>
    <p:sldId id="265" r:id="rId12"/>
    <p:sldId id="268" r:id="rId13"/>
    <p:sldId id="267" r:id="rId14"/>
    <p:sldId id="270" r:id="rId15"/>
    <p:sldId id="269" r:id="rId16"/>
    <p:sldId id="272" r:id="rId17"/>
    <p:sldId id="271" r:id="rId18"/>
    <p:sldId id="275" r:id="rId19"/>
    <p:sldId id="274" r:id="rId20"/>
    <p:sldId id="262" r:id="rId21"/>
    <p:sldId id="282" r:id="rId22"/>
    <p:sldId id="283" r:id="rId23"/>
    <p:sldId id="284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790A-942E-4766-9B7E-0D8FC56107BB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CE18-DB02-4842-B035-32FD6E3A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CE4F-A167-4AC6-84EE-FB6B0E92DBCB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2A59-6489-4FA4-A4DA-FF2DADA0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74D5-934F-4C09-902B-E65FC2F9FCE7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4BEBE-A129-434F-868B-E80DE0C0A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1712-C553-4AC6-93C8-F7DEC825363D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DC0E-9B83-430F-90BA-3045F81B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3119-1D3D-4687-8B40-D7E55BE82660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C398-98B1-4C92-8E11-52F770943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CEFC-530E-4654-9DB2-377F9785DA2A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CB43-F661-455D-9217-8D67617AF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1EFF-D23C-4BE4-BB8E-A27C8712EB24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F6502-1C70-4D42-8A23-D3011751A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E3DC-4F58-4CB5-A47A-BD441980BAE8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3A3C-DC90-4C67-9D49-CD47BE466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6C88-40B4-4515-8A7A-0987D83650E9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7749-6C22-49D8-A386-E318C5013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C88A-73F3-4B90-9C07-7335977B410A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3356-2CC7-4A10-8759-B9D86E8E0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E75C-3C0D-40E2-8A4E-2EC015886E07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04B7-BD0F-4D2C-B92D-5FF51159F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083FF-E737-4FC3-85CD-6442E0F9361D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959A80-6D38-49BF-AF0D-A1D507664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75656" y="2823071"/>
            <a:ext cx="6192688" cy="1470025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Comic Sans MS" pitchFamily="66" charset="0"/>
              </a:rPr>
              <a:t>Праздничная выставка изделий ручной работы и народного творчества</a:t>
            </a:r>
            <a:endParaRPr lang="ru-RU" sz="4000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500188" y="3786188"/>
            <a:ext cx="6200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катерина\Desktop\sf4huCH6H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67199"/>
            <a:ext cx="1891928" cy="19581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/>
              <a:t>Творческий тандем "Уклад" </a:t>
            </a:r>
            <a:endParaRPr lang="ru-RU" sz="2200" b="1" i="1" dirty="0" smtClean="0"/>
          </a:p>
          <a:p>
            <a:r>
              <a:rPr lang="ru-RU" sz="2200" b="1" i="1" dirty="0" err="1" smtClean="0"/>
              <a:t>художники-керамисты</a:t>
            </a:r>
            <a:r>
              <a:rPr lang="ru-RU" sz="2200" b="1" i="1" dirty="0" smtClean="0"/>
              <a:t> </a:t>
            </a:r>
            <a:r>
              <a:rPr lang="ru-RU" sz="2200" b="1" i="1" dirty="0"/>
              <a:t>Лариса Бриль и Сергей Лызлов </a:t>
            </a:r>
            <a:r>
              <a:rPr lang="ru-RU" sz="2200" dirty="0" smtClean="0"/>
              <a:t>– </a:t>
            </a:r>
          </a:p>
          <a:p>
            <a:r>
              <a:rPr lang="ru-RU" sz="2200" dirty="0" smtClean="0"/>
              <a:t>являются </a:t>
            </a:r>
            <a:r>
              <a:rPr lang="ru-RU" sz="2200" dirty="0"/>
              <a:t>одними из ведущих ростовских мастеров по </a:t>
            </a:r>
            <a:r>
              <a:rPr lang="ru-RU" sz="2200" dirty="0" smtClean="0"/>
              <a:t>Донскому </a:t>
            </a:r>
            <a:r>
              <a:rPr lang="ru-RU" sz="2200" dirty="0"/>
              <a:t>сувениру. Художники отражают в своем творчестве казачий колорит и своеобразие нашего края.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r>
              <a:rPr lang="ru-RU" sz="2200" dirty="0" smtClean="0"/>
              <a:t>Мастера </a:t>
            </a:r>
            <a:r>
              <a:rPr lang="ru-RU" sz="2200" dirty="0"/>
              <a:t>- неоднократные участники городских и областных фольклорных фестивалей, культурных мероприятий Дона. Их работы есть во многих уголках нашей страны, а также в Европе, США и Японии.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r>
              <a:rPr lang="ru-RU" sz="2200" b="1" i="1" dirty="0" smtClean="0"/>
              <a:t>Лариса </a:t>
            </a:r>
            <a:r>
              <a:rPr lang="ru-RU" sz="2200" b="1" i="1" dirty="0"/>
              <a:t>Бриль </a:t>
            </a:r>
            <a:r>
              <a:rPr lang="ru-RU" sz="2200" b="1" i="1" dirty="0" smtClean="0"/>
              <a:t>– </a:t>
            </a:r>
          </a:p>
          <a:p>
            <a:r>
              <a:rPr lang="ru-RU" sz="2200" b="1" i="1" dirty="0" smtClean="0"/>
              <a:t>лауреат </a:t>
            </a:r>
            <a:r>
              <a:rPr lang="ru-RU" sz="2200" b="1" i="1" dirty="0"/>
              <a:t>всероссийского </a:t>
            </a:r>
            <a:endParaRPr lang="ru-RU" sz="2200" b="1" i="1" dirty="0" smtClean="0"/>
          </a:p>
          <a:p>
            <a:r>
              <a:rPr lang="ru-RU" sz="2200" b="1" i="1" dirty="0" smtClean="0"/>
              <a:t>конкурса </a:t>
            </a:r>
            <a:r>
              <a:rPr lang="ru-RU" sz="2200" b="1" i="1" dirty="0"/>
              <a:t>народных мастеров </a:t>
            </a:r>
            <a:endParaRPr lang="ru-RU" sz="2200" b="1" i="1" dirty="0" smtClean="0"/>
          </a:p>
          <a:p>
            <a:r>
              <a:rPr lang="ru-RU" sz="2200" b="1" i="1" dirty="0" smtClean="0"/>
              <a:t>"</a:t>
            </a:r>
            <a:r>
              <a:rPr lang="ru-RU" sz="2200" b="1" i="1" dirty="0"/>
              <a:t>Живая вода".</a:t>
            </a:r>
          </a:p>
        </p:txBody>
      </p:sp>
      <p:pic>
        <p:nvPicPr>
          <p:cNvPr id="31746" name="Picture 2" descr="http://cs623429.vk.me/v623429174/4961/q_WoD9miM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3456383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s623429.vk.me/v623429174/492b/eV1pOpMkF6Y.jpg"/>
          <p:cNvPicPr>
            <a:picLocks noChangeAspect="1" noChangeArrowheads="1"/>
          </p:cNvPicPr>
          <p:nvPr/>
        </p:nvPicPr>
        <p:blipFill>
          <a:blip r:embed="rId2" cstate="print"/>
          <a:srcRect l="18775" r="13637"/>
          <a:stretch>
            <a:fillRect/>
          </a:stretch>
        </p:blipFill>
        <p:spPr bwMode="auto">
          <a:xfrm>
            <a:off x="323528" y="332656"/>
            <a:ext cx="3888432" cy="3228975"/>
          </a:xfrm>
          <a:prstGeom prst="rect">
            <a:avLst/>
          </a:prstGeom>
          <a:noFill/>
        </p:spPr>
      </p:pic>
      <p:pic>
        <p:nvPicPr>
          <p:cNvPr id="32772" name="Picture 4" descr="http://cs623429.vk.me/v623429174/4934/VwK4jdVPE_8.jpg"/>
          <p:cNvPicPr>
            <a:picLocks noChangeAspect="1" noChangeArrowheads="1"/>
          </p:cNvPicPr>
          <p:nvPr/>
        </p:nvPicPr>
        <p:blipFill>
          <a:blip r:embed="rId3" cstate="print"/>
          <a:srcRect l="13768" r="12385"/>
          <a:stretch>
            <a:fillRect/>
          </a:stretch>
        </p:blipFill>
        <p:spPr bwMode="auto">
          <a:xfrm>
            <a:off x="6720868" y="332656"/>
            <a:ext cx="2122335" cy="2160240"/>
          </a:xfrm>
          <a:prstGeom prst="rect">
            <a:avLst/>
          </a:prstGeom>
          <a:noFill/>
        </p:spPr>
      </p:pic>
      <p:pic>
        <p:nvPicPr>
          <p:cNvPr id="32774" name="Picture 6" descr="http://cs623429.vk.me/v623429174/493d/awsGJeKXhz4.jpg"/>
          <p:cNvPicPr>
            <a:picLocks noChangeAspect="1" noChangeArrowheads="1"/>
          </p:cNvPicPr>
          <p:nvPr/>
        </p:nvPicPr>
        <p:blipFill>
          <a:blip r:embed="rId4" cstate="print"/>
          <a:srcRect t="11656" b="11746"/>
          <a:stretch>
            <a:fillRect/>
          </a:stretch>
        </p:blipFill>
        <p:spPr bwMode="auto">
          <a:xfrm>
            <a:off x="2987824" y="3573016"/>
            <a:ext cx="3376819" cy="1944216"/>
          </a:xfrm>
          <a:prstGeom prst="rect">
            <a:avLst/>
          </a:prstGeom>
          <a:noFill/>
        </p:spPr>
      </p:pic>
      <p:pic>
        <p:nvPicPr>
          <p:cNvPr id="32776" name="Picture 8" descr="http://cs623429.vk.me/v623429174/4946/YEba4JL2Nh8.jpg"/>
          <p:cNvPicPr>
            <a:picLocks noChangeAspect="1" noChangeArrowheads="1"/>
          </p:cNvPicPr>
          <p:nvPr/>
        </p:nvPicPr>
        <p:blipFill>
          <a:blip r:embed="rId5" cstate="print"/>
          <a:srcRect l="5624" t="6661" r="4258" b="1755"/>
          <a:stretch>
            <a:fillRect/>
          </a:stretch>
        </p:blipFill>
        <p:spPr bwMode="auto">
          <a:xfrm>
            <a:off x="323528" y="4490117"/>
            <a:ext cx="2664296" cy="2035226"/>
          </a:xfrm>
          <a:prstGeom prst="rect">
            <a:avLst/>
          </a:prstGeom>
          <a:noFill/>
        </p:spPr>
      </p:pic>
      <p:pic>
        <p:nvPicPr>
          <p:cNvPr id="32778" name="Picture 10" descr="http://cs623429.vk.me/v623429174/494f/tWVpOGkDh2c.jpg"/>
          <p:cNvPicPr>
            <a:picLocks noChangeAspect="1" noChangeArrowheads="1"/>
          </p:cNvPicPr>
          <p:nvPr/>
        </p:nvPicPr>
        <p:blipFill>
          <a:blip r:embed="rId6" cstate="print"/>
          <a:srcRect l="3755" t="6027" r="2372" b="7383"/>
          <a:stretch>
            <a:fillRect/>
          </a:stretch>
        </p:blipFill>
        <p:spPr bwMode="auto">
          <a:xfrm>
            <a:off x="6335688" y="4653136"/>
            <a:ext cx="2808312" cy="1947097"/>
          </a:xfrm>
          <a:prstGeom prst="rect">
            <a:avLst/>
          </a:prstGeom>
          <a:noFill/>
        </p:spPr>
      </p:pic>
      <p:pic>
        <p:nvPicPr>
          <p:cNvPr id="32780" name="Picture 12" descr="http://cs623429.vk.me/v623429174/4958/ArnsapHEH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124744"/>
            <a:ext cx="2520280" cy="234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048" y="4766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Мероприятия в рамках Выставки</a:t>
            </a:r>
            <a:endParaRPr lang="ru-RU" sz="3200" b="1" dirty="0"/>
          </a:p>
        </p:txBody>
      </p:sp>
      <p:sp>
        <p:nvSpPr>
          <p:cNvPr id="35842" name="AutoShape 2" descr="http://cs613516.vk.me/v613516149/89ac/WYO7cbZy_O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cs613516.vk.me/v613516149/89ac/WYO7cbZy_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753100" cy="527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467961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/>
              <a:t>КОНКУРС ДЕТСКИХ ПОДЕЛОК И  РИСУНКОВ</a:t>
            </a:r>
            <a:endParaRPr lang="ru-RU" sz="3200" i="1" dirty="0"/>
          </a:p>
        </p:txBody>
      </p:sp>
      <p:pic>
        <p:nvPicPr>
          <p:cNvPr id="34818" name="Picture 2" descr="http://cs616719.vk.me/v616719149/54f7/5E38CexnF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852760"/>
            <a:ext cx="5753100" cy="4600576"/>
          </a:xfrm>
          <a:prstGeom prst="rect">
            <a:avLst/>
          </a:prstGeom>
          <a:noFill/>
        </p:spPr>
      </p:pic>
      <p:pic>
        <p:nvPicPr>
          <p:cNvPr id="34820" name="Picture 4" descr="http://cs616719.vk.me/v616719149/54ee/zhpvo-SpVw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889445"/>
            <a:ext cx="2088231" cy="555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://cs606522.vk.me/v606522149/361c/ooFpeiKP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://cs606522.vk.me/v606522149/361c/ooFpeiKPL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http://cs606522.vk.me/v606522149/361c/ooFpeiKP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520280" cy="3428490"/>
          </a:xfrm>
          <a:prstGeom prst="rect">
            <a:avLst/>
          </a:prstGeom>
          <a:noFill/>
        </p:spPr>
      </p:pic>
      <p:pic>
        <p:nvPicPr>
          <p:cNvPr id="37896" name="Picture 8" descr="http://cs606522.vk.me/v606522149/3613/nHQ3y9cyx9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502" y="3573016"/>
            <a:ext cx="2608380" cy="2944789"/>
          </a:xfrm>
          <a:prstGeom prst="rect">
            <a:avLst/>
          </a:prstGeom>
          <a:noFill/>
        </p:spPr>
      </p:pic>
      <p:pic>
        <p:nvPicPr>
          <p:cNvPr id="37898" name="Picture 10" descr="http://cs613516.vk.me/v613516149/87af/5o1UJITbJoc.jpg"/>
          <p:cNvPicPr>
            <a:picLocks noChangeAspect="1" noChangeArrowheads="1"/>
          </p:cNvPicPr>
          <p:nvPr/>
        </p:nvPicPr>
        <p:blipFill>
          <a:blip r:embed="rId4" cstate="print"/>
          <a:srcRect r="32412"/>
          <a:stretch>
            <a:fillRect/>
          </a:stretch>
        </p:blipFill>
        <p:spPr bwMode="auto">
          <a:xfrm>
            <a:off x="6732240" y="332657"/>
            <a:ext cx="2104462" cy="2474416"/>
          </a:xfrm>
          <a:prstGeom prst="rect">
            <a:avLst/>
          </a:prstGeom>
          <a:noFill/>
        </p:spPr>
      </p:pic>
      <p:pic>
        <p:nvPicPr>
          <p:cNvPr id="37900" name="Picture 12" descr="http://cs606522.vk.me/v606522149/36d9/MeAABmNVE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4664"/>
            <a:ext cx="2401838" cy="4052264"/>
          </a:xfrm>
          <a:prstGeom prst="rect">
            <a:avLst/>
          </a:prstGeom>
          <a:noFill/>
        </p:spPr>
      </p:pic>
      <p:pic>
        <p:nvPicPr>
          <p:cNvPr id="37902" name="Picture 14" descr="http://cs606522.vk.me/v606522149/35ef/AY_f-dzxI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924944"/>
            <a:ext cx="2578249" cy="3563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/>
              <a:t>МАСТЕР-КЛАССЫ</a:t>
            </a:r>
            <a:endParaRPr lang="ru-RU" sz="3200" i="1" dirty="0"/>
          </a:p>
        </p:txBody>
      </p:sp>
      <p:pic>
        <p:nvPicPr>
          <p:cNvPr id="36866" name="Picture 2" descr="http://cs320822.vk.me/v320822149/7500/wmHz3q8Ru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4912" y="4149080"/>
            <a:ext cx="2950028" cy="2349277"/>
          </a:xfrm>
          <a:prstGeom prst="rect">
            <a:avLst/>
          </a:prstGeom>
          <a:noFill/>
        </p:spPr>
      </p:pic>
      <p:pic>
        <p:nvPicPr>
          <p:cNvPr id="36868" name="Picture 4" descr="http://cs320822.vk.me/v320822149/7a25/i-5pbEvfSn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274" y="1628800"/>
            <a:ext cx="2663205" cy="2067901"/>
          </a:xfrm>
          <a:prstGeom prst="rect">
            <a:avLst/>
          </a:prstGeom>
          <a:noFill/>
        </p:spPr>
      </p:pic>
      <p:pic>
        <p:nvPicPr>
          <p:cNvPr id="36870" name="Picture 6" descr="http://cs320822.vk.me/v320822149/7a19/kypwD0hVO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74054"/>
            <a:ext cx="2304256" cy="3064662"/>
          </a:xfrm>
          <a:prstGeom prst="rect">
            <a:avLst/>
          </a:prstGeom>
          <a:noFill/>
        </p:spPr>
      </p:pic>
      <p:pic>
        <p:nvPicPr>
          <p:cNvPr id="36872" name="Picture 8" descr="http://cs616720.vk.me/v616720149/5491/41PBbg340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980728"/>
            <a:ext cx="2736304" cy="2500729"/>
          </a:xfrm>
          <a:prstGeom prst="rect">
            <a:avLst/>
          </a:prstGeom>
          <a:noFill/>
        </p:spPr>
      </p:pic>
      <p:pic>
        <p:nvPicPr>
          <p:cNvPr id="36874" name="Picture 10" descr="http://cs616720.vk.me/v616720149/533b/d0sAWVzsUJ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645024"/>
            <a:ext cx="2808312" cy="2724621"/>
          </a:xfrm>
          <a:prstGeom prst="rect">
            <a:avLst/>
          </a:prstGeom>
          <a:noFill/>
        </p:spPr>
      </p:pic>
      <p:pic>
        <p:nvPicPr>
          <p:cNvPr id="36876" name="Picture 12" descr="http://cs310217.vk.me/v310217149/73f6/O8s7GOPDPU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764704"/>
            <a:ext cx="2664296" cy="18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s310217.vk.me/v310217149/73f6/O8s7GOPDP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246109" cy="1584176"/>
          </a:xfrm>
          <a:prstGeom prst="rect">
            <a:avLst/>
          </a:prstGeom>
          <a:noFill/>
        </p:spPr>
      </p:pic>
      <p:pic>
        <p:nvPicPr>
          <p:cNvPr id="39940" name="Picture 4" descr="http://cs606522.vk.me/v606522149/35cb/VoE4rA76w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641859" cy="3183613"/>
          </a:xfrm>
          <a:prstGeom prst="rect">
            <a:avLst/>
          </a:prstGeom>
          <a:noFill/>
        </p:spPr>
      </p:pic>
      <p:pic>
        <p:nvPicPr>
          <p:cNvPr id="39942" name="Picture 6" descr="http://cs616720.vk.me/v616720149/5317/mcPmco33bW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14541"/>
            <a:ext cx="3024336" cy="2453518"/>
          </a:xfrm>
          <a:prstGeom prst="rect">
            <a:avLst/>
          </a:prstGeom>
          <a:noFill/>
        </p:spPr>
      </p:pic>
      <p:pic>
        <p:nvPicPr>
          <p:cNvPr id="39944" name="Picture 8" descr="http://cs425623.vk.me/v425623149/816a/EgnwmLUFkB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48680"/>
            <a:ext cx="3456384" cy="2592289"/>
          </a:xfrm>
          <a:prstGeom prst="rect">
            <a:avLst/>
          </a:prstGeom>
          <a:noFill/>
        </p:spPr>
      </p:pic>
      <p:pic>
        <p:nvPicPr>
          <p:cNvPr id="39948" name="Picture 12" descr="http://cs613517.vk.me/v613517149/758c/cc-D5qOnqv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176" y="2276872"/>
            <a:ext cx="2844824" cy="321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s613516.vk.me/v613516149/8a3c/B5O5j0s-Zs8.jpg"/>
          <p:cNvPicPr>
            <a:picLocks noChangeAspect="1" noChangeArrowheads="1"/>
          </p:cNvPicPr>
          <p:nvPr/>
        </p:nvPicPr>
        <p:blipFill>
          <a:blip r:embed="rId2" cstate="print"/>
          <a:srcRect l="12123"/>
          <a:stretch>
            <a:fillRect/>
          </a:stretch>
        </p:blipFill>
        <p:spPr bwMode="auto">
          <a:xfrm>
            <a:off x="323528" y="332656"/>
            <a:ext cx="3131840" cy="3168557"/>
          </a:xfrm>
          <a:prstGeom prst="rect">
            <a:avLst/>
          </a:prstGeom>
          <a:noFill/>
        </p:spPr>
      </p:pic>
      <p:pic>
        <p:nvPicPr>
          <p:cNvPr id="38916" name="Picture 4" descr="http://cs613516.vk.me/v613516149/8a2a/iugbrhW0G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975809"/>
            <a:ext cx="3240360" cy="2376622"/>
          </a:xfrm>
          <a:prstGeom prst="rect">
            <a:avLst/>
          </a:prstGeom>
          <a:noFill/>
        </p:spPr>
      </p:pic>
      <p:pic>
        <p:nvPicPr>
          <p:cNvPr id="38918" name="Picture 6" descr="http://cs613516.vk.me/v613516149/8a57/-F5CnJHkB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562025" cy="2341265"/>
          </a:xfrm>
          <a:prstGeom prst="rect">
            <a:avLst/>
          </a:prstGeom>
          <a:noFill/>
        </p:spPr>
      </p:pic>
      <p:pic>
        <p:nvPicPr>
          <p:cNvPr id="38920" name="Picture 8" descr="http://cs613517.vk.me/v613517149/750e/Xyyw603JS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01009"/>
            <a:ext cx="2644385" cy="2952327"/>
          </a:xfrm>
          <a:prstGeom prst="rect">
            <a:avLst/>
          </a:prstGeom>
          <a:noFill/>
        </p:spPr>
      </p:pic>
      <p:pic>
        <p:nvPicPr>
          <p:cNvPr id="38922" name="Picture 10" descr="http://cs613517.vk.me/v613517149/7517/BmFjHUYJo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32656"/>
            <a:ext cx="3040799" cy="2280600"/>
          </a:xfrm>
          <a:prstGeom prst="rect">
            <a:avLst/>
          </a:prstGeom>
          <a:noFill/>
        </p:spPr>
      </p:pic>
      <p:pic>
        <p:nvPicPr>
          <p:cNvPr id="38926" name="Picture 14" descr="http://cs616720.vk.me/v616720149/50e9/x06v3aoQf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564904"/>
            <a:ext cx="2842098" cy="3232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s606522.vk.me/v606522149/367f/xjdfsI5ji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045715" cy="2511202"/>
          </a:xfrm>
          <a:prstGeom prst="rect">
            <a:avLst/>
          </a:prstGeom>
          <a:noFill/>
        </p:spPr>
      </p:pic>
      <p:pic>
        <p:nvPicPr>
          <p:cNvPr id="43012" name="Picture 4" descr="http://cs606522.vk.me/v606522149/363a/9gbikUAec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730301" cy="2520280"/>
          </a:xfrm>
          <a:prstGeom prst="rect">
            <a:avLst/>
          </a:prstGeom>
          <a:noFill/>
        </p:spPr>
      </p:pic>
      <p:pic>
        <p:nvPicPr>
          <p:cNvPr id="43014" name="Picture 6" descr="http://cs606522.vk.me/v606522149/3601/eikWTLoSi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2952328" cy="3383693"/>
          </a:xfrm>
          <a:prstGeom prst="rect">
            <a:avLst/>
          </a:prstGeom>
          <a:noFill/>
        </p:spPr>
      </p:pic>
      <p:pic>
        <p:nvPicPr>
          <p:cNvPr id="43016" name="Picture 8" descr="http://cs606522.vk.me/v606522149/360a/XiKOs27m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0"/>
            <a:ext cx="2952328" cy="3248100"/>
          </a:xfrm>
          <a:prstGeom prst="rect">
            <a:avLst/>
          </a:prstGeom>
          <a:noFill/>
        </p:spPr>
      </p:pic>
      <p:pic>
        <p:nvPicPr>
          <p:cNvPr id="43018" name="Picture 10" descr="https://pp.vk.me/c606522/v606522149/3640/4PALjsbO7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96952"/>
            <a:ext cx="2736304" cy="3539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cs613522.vk.me/v613522149/569e/k4zT4zlJ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355976" cy="2992931"/>
          </a:xfrm>
          <a:prstGeom prst="rect">
            <a:avLst/>
          </a:prstGeom>
          <a:noFill/>
        </p:spPr>
      </p:pic>
      <p:pic>
        <p:nvPicPr>
          <p:cNvPr id="41992" name="Picture 8" descr="http://cs412217.vk.me/v412217149/9b8d/sX8q2T2to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81982"/>
            <a:ext cx="3456384" cy="2895580"/>
          </a:xfrm>
          <a:prstGeom prst="rect">
            <a:avLst/>
          </a:prstGeom>
          <a:noFill/>
        </p:spPr>
      </p:pic>
      <p:pic>
        <p:nvPicPr>
          <p:cNvPr id="41994" name="Picture 10" descr="http://cs613517.vk.me/v613517149/74f3/ZpiOpVkNx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5682"/>
            <a:ext cx="2664296" cy="3795366"/>
          </a:xfrm>
          <a:prstGeom prst="rect">
            <a:avLst/>
          </a:prstGeom>
          <a:noFill/>
        </p:spPr>
      </p:pic>
      <p:pic>
        <p:nvPicPr>
          <p:cNvPr id="41996" name="Picture 12" descr="http://cs606522.vk.me/v606522149/3688/iOoiVrktV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3456384" cy="324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несесс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93451"/>
            <a:ext cx="5904656" cy="613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4766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ОТЗЫВЫ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ГРУППЫ "МАСТЕРИЛКИ"</a:t>
            </a:r>
          </a:p>
          <a:p>
            <a:r>
              <a:rPr lang="ru-RU" b="1" i="1" dirty="0" smtClean="0"/>
              <a:t>Детский сад №137 г.Ростов-на-Дону</a:t>
            </a:r>
            <a:endParaRPr lang="ru-RU" dirty="0"/>
          </a:p>
        </p:txBody>
      </p:sp>
      <p:pic>
        <p:nvPicPr>
          <p:cNvPr id="30724" name="Picture 4" descr="https://pp.vk.me/c624416/v624416385/6588/UpTURsXdU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70784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«Уважаемые </a:t>
            </a:r>
            <a:r>
              <a:rPr lang="ru-RU" sz="2200" dirty="0"/>
              <a:t>организаторы! Наш коллектив выражает Вам огромную благодарность за профессионализм и слаженность работы Вашей команды. На конкурсе было продуманно все до мелочей. Благодарим Вас за выставку, вежливое предупредительное отношение, чуткость и внимание к участникам конкурса. А самое главное, что Дети нашей группы получили огромную радость от выполнения работ и конечно </a:t>
            </a:r>
            <a:r>
              <a:rPr lang="ru-RU" sz="2200" dirty="0" smtClean="0"/>
              <a:t>же от </a:t>
            </a:r>
            <a:r>
              <a:rPr lang="ru-RU" sz="2200" dirty="0"/>
              <a:t>праздничного </a:t>
            </a:r>
            <a:r>
              <a:rPr lang="ru-RU" sz="2200" dirty="0" smtClean="0"/>
              <a:t>награждения».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407707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ИНИЦИАТИВНАЯ ГРУППА</a:t>
            </a:r>
          </a:p>
          <a:p>
            <a:endParaRPr lang="ru-RU" b="1" i="1" dirty="0" smtClean="0"/>
          </a:p>
          <a:p>
            <a:r>
              <a:rPr lang="ru-RU" b="1" i="1" dirty="0" smtClean="0"/>
              <a:t>ВОСПИТАТЕЛИ</a:t>
            </a:r>
          </a:p>
          <a:p>
            <a:r>
              <a:rPr lang="ru-RU" b="1" i="1" dirty="0" smtClean="0"/>
              <a:t>Миронова Юлия Ивановна</a:t>
            </a:r>
          </a:p>
          <a:p>
            <a:r>
              <a:rPr lang="ru-RU" b="1" i="1" dirty="0" err="1" smtClean="0"/>
              <a:t>Хукоян</a:t>
            </a:r>
            <a:r>
              <a:rPr lang="ru-RU" b="1" i="1" dirty="0" smtClean="0"/>
              <a:t> Юлия Анатольевна</a:t>
            </a:r>
          </a:p>
          <a:p>
            <a:r>
              <a:rPr lang="ru-RU" b="1" i="1" dirty="0" smtClean="0"/>
              <a:t>ГРУППЫ "МАСТЕРИЛКИ"</a:t>
            </a:r>
          </a:p>
          <a:p>
            <a:r>
              <a:rPr lang="ru-RU" b="1" i="1" dirty="0" smtClean="0"/>
              <a:t>Детский сад №137 г.Ростов-на-Дону.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980728"/>
            <a:ext cx="3779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«Получила </a:t>
            </a:r>
            <a:r>
              <a:rPr lang="ru-RU" sz="2200" dirty="0"/>
              <a:t>большое удовольствие и эстетическое удовлетворение от увиденного на выставке. Разнообразно, ярко, интересно, масса впечатлений. Спасибо организаторам за мастер-классы и доброжелательное отношение участников </a:t>
            </a:r>
            <a:r>
              <a:rPr lang="ru-RU" sz="2200" dirty="0" smtClean="0"/>
              <a:t>выставки».</a:t>
            </a:r>
          </a:p>
          <a:p>
            <a:endParaRPr lang="ru-RU" sz="2200" dirty="0"/>
          </a:p>
          <a:p>
            <a:r>
              <a:rPr lang="ru-RU" b="1" i="1" dirty="0" smtClean="0"/>
              <a:t>Гость Выставки  </a:t>
            </a:r>
          </a:p>
          <a:p>
            <a:r>
              <a:rPr lang="ru-RU" b="1" i="1" dirty="0" smtClean="0"/>
              <a:t>Татьяна Яковлева</a:t>
            </a:r>
            <a:endParaRPr lang="ru-RU" b="1" i="1" dirty="0"/>
          </a:p>
        </p:txBody>
      </p:sp>
      <p:sp>
        <p:nvSpPr>
          <p:cNvPr id="52226" name="AutoShape 2" descr="https://pp.vk.me/c320721/v320721231/8a8a/XZx-pFC-ly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s://pp.vk.me/c320721/v320721231/8a8a/XZx-pFC-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536504" cy="3402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РЕЗУЛЬТАТЫ ПРОЕКТА :</a:t>
            </a:r>
          </a:p>
          <a:p>
            <a:pPr algn="just"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каждый</a:t>
            </a:r>
            <a:r>
              <a:rPr lang="ru-RU" sz="2800" b="1" dirty="0" smtClean="0"/>
              <a:t> </a:t>
            </a:r>
            <a:r>
              <a:rPr lang="ru-RU" sz="2800" dirty="0"/>
              <a:t>посетитель выставки смог почувствовать истинный дух настоящей русской ярмарки. Получить море позитивных эмоций и ярких впечатлений. Помимо возможности приобрести различные товары, сувениры, изделия ручной работы, существующие в единственном экземпляре, каждый гость праздничной выставки имел возможность принять участие в веселых конкурсах с замечательными призами, услышать выступление самодеятельных музыкальных коллективов и исполнителей и многое другое.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ый несесс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93451"/>
            <a:ext cx="5904656" cy="613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fisha_A3nov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976" y="412092"/>
            <a:ext cx="8543504" cy="611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/>
              <a:t>ЦЕЛИ И ЗАДАЧИ ВЫСТАВКИ:</a:t>
            </a:r>
          </a:p>
          <a:p>
            <a:pPr>
              <a:buNone/>
            </a:pPr>
            <a:endParaRPr lang="ru-RU" sz="3200" b="1" dirty="0"/>
          </a:p>
          <a:p>
            <a:pPr>
              <a:buFont typeface="Wingdings" pitchFamily="2" charset="2"/>
              <a:buChar char="ü"/>
            </a:pPr>
            <a:r>
              <a:rPr lang="ru-RU" sz="3200" dirty="0"/>
              <a:t> возрождение и сохранение народных традиций, промыслов и ремёсел</a:t>
            </a:r>
            <a:r>
              <a:rPr lang="ru-RU" sz="3200" dirty="0" smtClean="0"/>
              <a:t>;</a:t>
            </a:r>
            <a:endParaRPr lang="ru-RU" sz="3200" dirty="0"/>
          </a:p>
          <a:p>
            <a:pPr>
              <a:buFont typeface="Wingdings" pitchFamily="2" charset="2"/>
              <a:buChar char="ü"/>
            </a:pPr>
            <a:r>
              <a:rPr lang="ru-RU" sz="3200" dirty="0" smtClean="0"/>
              <a:t>популяризация </a:t>
            </a:r>
            <a:r>
              <a:rPr lang="ru-RU" sz="3200" dirty="0"/>
              <a:t>и знакомство широких слоёв населения с лучшими образцами изделий ручной работы, народных промыслов и декоративно-прикладного искусства.</a:t>
            </a:r>
            <a:r>
              <a:rPr lang="ru-RU" sz="3200" b="1" dirty="0"/>
              <a:t> </a:t>
            </a:r>
            <a:endParaRPr lang="ru-RU" sz="3200" dirty="0"/>
          </a:p>
        </p:txBody>
      </p:sp>
      <p:pic>
        <p:nvPicPr>
          <p:cNvPr id="4" name="Рисунок 3" descr="Волшебный несесс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365104"/>
            <a:ext cx="2088232" cy="2168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cs613516.vk.me/v613516149/89a3/iFxXOL6mDc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http://cs613516.vk.me/v613516149/89a3/iFxXOL6mD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701518" cy="2592288"/>
          </a:xfrm>
          <a:prstGeom prst="rect">
            <a:avLst/>
          </a:prstGeom>
          <a:noFill/>
        </p:spPr>
      </p:pic>
      <p:pic>
        <p:nvPicPr>
          <p:cNvPr id="15366" name="Picture 6" descr="http://cs613517.vk.me/v613517149/7473/LjX4gR7Jkf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3048000" cy="2676525"/>
          </a:xfrm>
          <a:prstGeom prst="rect">
            <a:avLst/>
          </a:prstGeom>
          <a:noFill/>
        </p:spPr>
      </p:pic>
      <p:pic>
        <p:nvPicPr>
          <p:cNvPr id="15370" name="Picture 10" descr="http://cs613517.vk.me/v613517149/74a9/W-0L_a9zo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9956" y="0"/>
            <a:ext cx="1955445" cy="2708920"/>
          </a:xfrm>
          <a:prstGeom prst="rect">
            <a:avLst/>
          </a:prstGeom>
          <a:noFill/>
        </p:spPr>
      </p:pic>
      <p:pic>
        <p:nvPicPr>
          <p:cNvPr id="15372" name="Picture 12" descr="http://cs613517.vk.me/v613517149/7757/hdDNlX9hU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861048"/>
            <a:ext cx="2580157" cy="2636912"/>
          </a:xfrm>
          <a:prstGeom prst="rect">
            <a:avLst/>
          </a:prstGeom>
          <a:noFill/>
        </p:spPr>
      </p:pic>
      <p:pic>
        <p:nvPicPr>
          <p:cNvPr id="15374" name="Picture 14" descr="http://cs613517.vk.me/v613517149/7779/cfCiu-MsQ2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708920"/>
            <a:ext cx="2188217" cy="3808885"/>
          </a:xfrm>
          <a:prstGeom prst="rect">
            <a:avLst/>
          </a:prstGeom>
          <a:noFill/>
        </p:spPr>
      </p:pic>
      <p:pic>
        <p:nvPicPr>
          <p:cNvPr id="15380" name="Picture 20" descr="http://cs618224.vk.me/v618224149/2690/FY3JYyeaG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420888"/>
            <a:ext cx="1656184" cy="1783584"/>
          </a:xfrm>
          <a:prstGeom prst="rect">
            <a:avLst/>
          </a:prstGeom>
          <a:noFill/>
        </p:spPr>
      </p:pic>
      <p:pic>
        <p:nvPicPr>
          <p:cNvPr id="15382" name="Picture 22" descr="http://cs618224.vk.me/v618224149/2645/UqAly1Qhjm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260648"/>
            <a:ext cx="2376264" cy="3168353"/>
          </a:xfrm>
          <a:prstGeom prst="rect">
            <a:avLst/>
          </a:prstGeom>
          <a:noFill/>
        </p:spPr>
      </p:pic>
      <p:pic>
        <p:nvPicPr>
          <p:cNvPr id="15384" name="Picture 24" descr="http://cs618224.vk.me/v618224149/2669/j9d3HjXrN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991240"/>
            <a:ext cx="2520280" cy="286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Picture 2" descr="http://cs613516.vk.me/v613516149/89e2/0ZvyMsvu6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888432" cy="2806882"/>
          </a:xfrm>
          <a:prstGeom prst="rect">
            <a:avLst/>
          </a:prstGeom>
          <a:noFill/>
        </p:spPr>
      </p:pic>
      <p:pic>
        <p:nvPicPr>
          <p:cNvPr id="50180" name="Picture 4" descr="http://cs613517.vk.me/v613517149/733b/CHT0Zhrpb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2656"/>
            <a:ext cx="2520280" cy="2782906"/>
          </a:xfrm>
          <a:prstGeom prst="rect">
            <a:avLst/>
          </a:prstGeom>
          <a:noFill/>
        </p:spPr>
      </p:pic>
      <p:sp>
        <p:nvSpPr>
          <p:cNvPr id="50182" name="AutoShape 6" descr="http://cs616720.vk.me/v616720149/4e3f/f1Zy9ZBno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http://cs616720.vk.me/v616720149/4e3f/f1Zy9ZBno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6" name="Picture 10" descr="http://cs616720.vk.me/v616720149/4e3f/f1Zy9ZBno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7576" y="4005064"/>
            <a:ext cx="1924903" cy="2560884"/>
          </a:xfrm>
          <a:prstGeom prst="rect">
            <a:avLst/>
          </a:prstGeom>
          <a:noFill/>
        </p:spPr>
      </p:pic>
      <p:pic>
        <p:nvPicPr>
          <p:cNvPr id="50188" name="Picture 12" descr="http://cs616720.vk.me/v616720149/4eab/nb25FCHdI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429000"/>
            <a:ext cx="2746818" cy="3044181"/>
          </a:xfrm>
          <a:prstGeom prst="rect">
            <a:avLst/>
          </a:prstGeom>
          <a:noFill/>
        </p:spPr>
      </p:pic>
      <p:pic>
        <p:nvPicPr>
          <p:cNvPr id="50190" name="Picture 14" descr="http://cs616720.vk.me/v616720149/50e0/x0ZOmOSMyh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2968" y="332656"/>
            <a:ext cx="2649512" cy="3456384"/>
          </a:xfrm>
          <a:prstGeom prst="rect">
            <a:avLst/>
          </a:prstGeom>
          <a:noFill/>
        </p:spPr>
      </p:pic>
      <p:pic>
        <p:nvPicPr>
          <p:cNvPr id="50192" name="Picture 16" descr="http://cs616720.vk.me/v616720149/513a/EI0ke5is8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32656"/>
            <a:ext cx="2520280" cy="336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катерина\Desktop\sf4huCH6H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67199"/>
            <a:ext cx="1891928" cy="19581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51845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Лисихина Ирина – член Союза дизайнеров.</a:t>
            </a:r>
          </a:p>
          <a:p>
            <a:endParaRPr lang="ru-RU" sz="2200" b="1" i="1" dirty="0" smtClean="0"/>
          </a:p>
          <a:p>
            <a:r>
              <a:rPr lang="ru-RU" sz="2200" dirty="0" smtClean="0"/>
              <a:t>«Выставочная деятельность на ярмарках, фестивалях, выставках – есть воспитательный фактор в поддержании национальной культуры и способствует развитию народных промыслов и традиций в современном обществе».</a:t>
            </a:r>
          </a:p>
          <a:p>
            <a:endParaRPr lang="ru-RU" sz="3600" dirty="0"/>
          </a:p>
          <a:p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326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Участники Выставки</a:t>
            </a:r>
            <a:endParaRPr lang="ru-RU" sz="3600" dirty="0"/>
          </a:p>
        </p:txBody>
      </p:sp>
      <p:pic>
        <p:nvPicPr>
          <p:cNvPr id="29698" name="Picture 2" descr="http://cs613516.vk.me/v613516149/8890/xg1Fwzqrm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33475"/>
            <a:ext cx="3312368" cy="3591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катерина\Desktop\sf4huCH6H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67199"/>
            <a:ext cx="1891928" cy="1958145"/>
          </a:xfrm>
          <a:prstGeom prst="rect">
            <a:avLst/>
          </a:prstGeom>
          <a:noFill/>
        </p:spPr>
      </p:pic>
      <p:pic>
        <p:nvPicPr>
          <p:cNvPr id="33794" name="Picture 2" descr="http://cs605625.vk.me/v605625168/f63/2Nze5vjs4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32657"/>
            <a:ext cx="1584175" cy="2999504"/>
          </a:xfrm>
          <a:prstGeom prst="rect">
            <a:avLst/>
          </a:prstGeom>
          <a:noFill/>
        </p:spPr>
      </p:pic>
      <p:pic>
        <p:nvPicPr>
          <p:cNvPr id="33796" name="Picture 4" descr="http://cs605625.vk.me/v605625168/f75/OaffgIg8b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6643" y="3212976"/>
            <a:ext cx="1975237" cy="3304829"/>
          </a:xfrm>
          <a:prstGeom prst="rect">
            <a:avLst/>
          </a:prstGeom>
          <a:noFill/>
        </p:spPr>
      </p:pic>
      <p:pic>
        <p:nvPicPr>
          <p:cNvPr id="33798" name="Picture 6" descr="http://cs605625.vk.me/v605625168/fd8/UlC1Tsbcr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753" y="404664"/>
            <a:ext cx="2638423" cy="3706064"/>
          </a:xfrm>
          <a:prstGeom prst="rect">
            <a:avLst/>
          </a:prstGeom>
          <a:noFill/>
        </p:spPr>
      </p:pic>
      <p:pic>
        <p:nvPicPr>
          <p:cNvPr id="33800" name="Picture 8" descr="http://cs613516.vk.me/v613516149/873a/le3wyRZ0gI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636912"/>
            <a:ext cx="2655952" cy="3951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48965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/>
              <a:t>Людмила </a:t>
            </a:r>
            <a:r>
              <a:rPr lang="ru-RU" sz="2200" b="1" i="1" dirty="0" err="1"/>
              <a:t>Кундупьян</a:t>
            </a:r>
            <a:r>
              <a:rPr lang="ru-RU" sz="2200" b="1" i="1" dirty="0"/>
              <a:t> - творческая мастерская "</a:t>
            </a:r>
            <a:r>
              <a:rPr lang="ru-RU" sz="2200" b="1" i="1" dirty="0" err="1"/>
              <a:t>Светлояна</a:t>
            </a:r>
            <a:r>
              <a:rPr lang="ru-RU" sz="2200" b="1" i="1" dirty="0"/>
              <a:t>", мастер народной куклы </a:t>
            </a:r>
            <a:r>
              <a:rPr lang="ru-RU" sz="2200" b="1" i="1" dirty="0" smtClean="0"/>
              <a:t>.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«В </a:t>
            </a:r>
            <a:r>
              <a:rPr lang="ru-RU" sz="2200" dirty="0"/>
              <a:t>современном мире активно возрастает интерес к народным </a:t>
            </a:r>
            <a:r>
              <a:rPr lang="ru-RU" sz="2200" dirty="0" smtClean="0"/>
              <a:t>ремеслам, а </a:t>
            </a:r>
            <a:r>
              <a:rPr lang="ru-RU" sz="2200" dirty="0"/>
              <a:t>вместе с ними к культуре и традициям своего народа. Выставки изделий ручной работы </a:t>
            </a:r>
            <a:r>
              <a:rPr lang="ru-RU" sz="2200" dirty="0" smtClean="0"/>
              <a:t>Центра </a:t>
            </a:r>
            <a:r>
              <a:rPr lang="ru-RU" sz="2200" dirty="0"/>
              <a:t>"Несессер" знакомят всех гостей с различными направлениями народных промыслов, позволяя прикоснуться к удивительному миру творчества, красоты и гармонии.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Приходите, и наши мастера всегда подарят Вам частичку своей души</a:t>
            </a:r>
            <a:r>
              <a:rPr lang="ru-RU" sz="2200" dirty="0" smtClean="0"/>
              <a:t>!»</a:t>
            </a:r>
            <a:endParaRPr lang="ru-RU" sz="2200" dirty="0"/>
          </a:p>
        </p:txBody>
      </p:sp>
      <p:pic>
        <p:nvPicPr>
          <p:cNvPr id="16388" name="Picture 4" descr="http://cs613516.vk.me/v613516149/88f7/iyWu85rje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68760"/>
            <a:ext cx="3419872" cy="4181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382</TotalTime>
  <Words>328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Шаблон 1</vt:lpstr>
      <vt:lpstr>Праздничная выставка изделий ручной работы и народного творчества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Владимировна</dc:creator>
  <cp:lastModifiedBy>Екатерина</cp:lastModifiedBy>
  <cp:revision>59</cp:revision>
  <dcterms:created xsi:type="dcterms:W3CDTF">2012-07-22T08:51:38Z</dcterms:created>
  <dcterms:modified xsi:type="dcterms:W3CDTF">2014-10-16T16:34:18Z</dcterms:modified>
</cp:coreProperties>
</file>