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2" r:id="rId4"/>
    <p:sldId id="260" r:id="rId5"/>
    <p:sldId id="268" r:id="rId6"/>
    <p:sldId id="273" r:id="rId7"/>
    <p:sldId id="270" r:id="rId8"/>
    <p:sldId id="269" r:id="rId9"/>
    <p:sldId id="267" r:id="rId10"/>
    <p:sldId id="261" r:id="rId11"/>
    <p:sldId id="266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00"/>
    <a:srgbClr val="008000"/>
    <a:srgbClr val="0000FF"/>
    <a:srgbClr val="18AC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37" d="100"/>
          <a:sy n="37" d="100"/>
        </p:scale>
        <p:origin x="-2298" y="-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ромашки\_16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2973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3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53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районный</a:t>
            </a:r>
            <a:r>
              <a:rPr lang="en-US" sz="53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rgbClr val="000000">
                      <a:alpha val="8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фестиваль –</a:t>
            </a:r>
            <a:r>
              <a:rPr lang="en-US" sz="53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300" b="1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rgbClr val="000000">
                      <a:alpha val="8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народного творчества </a:t>
            </a:r>
            <a:br>
              <a:rPr lang="ru-RU" sz="5300" b="1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rgbClr val="000000">
                      <a:alpha val="8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300" b="1" dirty="0" smtClean="0">
                <a:solidFill>
                  <a:srgbClr val="008000"/>
                </a:solidFill>
                <a:effectLst>
                  <a:outerShdw blurRad="50800" dist="50800" dir="5400000" algn="ctr" rotWithShape="0">
                    <a:srgbClr val="000000">
                      <a:alpha val="8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«Коси, коса!»</a:t>
            </a:r>
            <a:endParaRPr lang="ru-RU" sz="5300" b="1" dirty="0">
              <a:solidFill>
                <a:srgbClr val="008000"/>
              </a:solidFill>
              <a:effectLst>
                <a:outerShdw blurRad="50800" dist="50800" dir="5400000" algn="ctr" rotWithShape="0">
                  <a:srgbClr val="000000">
                    <a:alpha val="8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:\фото работы\коси, коса\Коси, коса2012\SDC1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48253" cy="3786190"/>
          </a:xfrm>
          <a:prstGeom prst="round2DiagRect">
            <a:avLst/>
          </a:prstGeom>
          <a:noFill/>
        </p:spPr>
      </p:pic>
      <p:pic>
        <p:nvPicPr>
          <p:cNvPr id="2052" name="Picture 4" descr="H:\фото работы\коси, коса\Коси, коса2012\SDC10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4381498" cy="3286124"/>
          </a:xfrm>
          <a:prstGeom prst="round2DiagRect">
            <a:avLst/>
          </a:prstGeom>
          <a:noFill/>
        </p:spPr>
      </p:pic>
      <p:pic>
        <p:nvPicPr>
          <p:cNvPr id="2053" name="Picture 5" descr="H:\фото работы\коси, коса\коси, коса 2014\DSC_3557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7673" r="14049"/>
          <a:stretch>
            <a:fillRect/>
          </a:stretch>
        </p:blipFill>
        <p:spPr bwMode="auto">
          <a:xfrm>
            <a:off x="4643406" y="0"/>
            <a:ext cx="4500594" cy="3808172"/>
          </a:xfrm>
          <a:prstGeom prst="round2Diag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 фестиваль богат  и щедр!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H:\фото работы\коси, коса\Коси, коса2012\SDC1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607571"/>
            <a:ext cx="4333905" cy="3250429"/>
          </a:xfrm>
          <a:prstGeom prst="round2Diag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Солнышко по-деревенски !</a:t>
            </a:r>
            <a:endParaRPr lang="ru-RU" sz="4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9588" b="30042"/>
          <a:stretch>
            <a:fillRect/>
          </a:stretch>
        </p:blipFill>
        <p:spPr bwMode="auto">
          <a:xfrm>
            <a:off x="0" y="2857472"/>
            <a:ext cx="883561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H:\фото работы\коси, коса\Коси коса 2013\Новая папка (2)\DSCF1270.jpg"/>
          <p:cNvPicPr>
            <a:picLocks noChangeAspect="1" noChangeArrowheads="1"/>
          </p:cNvPicPr>
          <p:nvPr/>
        </p:nvPicPr>
        <p:blipFill>
          <a:blip r:embed="rId4" cstate="print"/>
          <a:srcRect l="23179" t="1656" b="19701"/>
          <a:stretch>
            <a:fillRect/>
          </a:stretch>
        </p:blipFill>
        <p:spPr bwMode="auto">
          <a:xfrm>
            <a:off x="4000496" y="1214422"/>
            <a:ext cx="3357586" cy="2577906"/>
          </a:xfrm>
          <a:prstGeom prst="ellipse">
            <a:avLst/>
          </a:prstGeom>
          <a:noFill/>
        </p:spPr>
      </p:pic>
      <p:pic>
        <p:nvPicPr>
          <p:cNvPr id="6149" name="Picture 5" descr="H:\фото работы\коси, коса\Коси коса 2013\Новая папка (2)\DSCF1282.jpg"/>
          <p:cNvPicPr>
            <a:picLocks noChangeAspect="1" noChangeArrowheads="1"/>
          </p:cNvPicPr>
          <p:nvPr/>
        </p:nvPicPr>
        <p:blipFill>
          <a:blip r:embed="rId5" cstate="print"/>
          <a:srcRect l="6716" t="13433" r="14925"/>
          <a:stretch>
            <a:fillRect/>
          </a:stretch>
        </p:blipFill>
        <p:spPr bwMode="auto">
          <a:xfrm>
            <a:off x="5953932" y="4214818"/>
            <a:ext cx="3190068" cy="2643182"/>
          </a:xfrm>
          <a:prstGeom prst="ellipse">
            <a:avLst/>
          </a:prstGeom>
          <a:noFill/>
        </p:spPr>
      </p:pic>
      <p:pic>
        <p:nvPicPr>
          <p:cNvPr id="6146" name="Picture 2" descr="H:\фото работы\коси, коса\Коси, коса2012\SDC101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736"/>
            <a:ext cx="3071834" cy="2303876"/>
          </a:xfrm>
          <a:prstGeom prst="ellipse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:\фото работы\коси, коса\коси, коса 2014\DSC_3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oundRect">
            <a:avLst/>
          </a:prstGeom>
          <a:noFill/>
        </p:spPr>
      </p:pic>
      <p:pic>
        <p:nvPicPr>
          <p:cNvPr id="3075" name="Picture 3" descr="H:\фото работы\коси, коса\коси, коса 2014\DSC_3761.JPG"/>
          <p:cNvPicPr>
            <a:picLocks noChangeAspect="1" noChangeArrowheads="1"/>
          </p:cNvPicPr>
          <p:nvPr/>
        </p:nvPicPr>
        <p:blipFill>
          <a:blip r:embed="rId4" cstate="print"/>
          <a:srcRect l="7310" t="6385" r="10016"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Хороводы веселые,  звонкие  мы по лугу заведем!</a:t>
            </a:r>
            <a:endParaRPr lang="ru-RU" sz="4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30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Admin\Рабочий стол\ромашки\_160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H:\Фото-Галич\12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H:\Фото-Галич\11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Галич. </a:t>
            </a:r>
            <a:br>
              <a:rPr lang="ru-RU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Крестьянские традиции озерного края</a:t>
            </a:r>
            <a:endParaRPr lang="ru-RU" sz="3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2" y="1"/>
            <a:ext cx="9143998" cy="6857999"/>
          </a:xfrm>
          <a:prstGeom prst="rect">
            <a:avLst/>
          </a:prstGeom>
          <a:noFill/>
        </p:spPr>
      </p:pic>
      <p:pic>
        <p:nvPicPr>
          <p:cNvPr id="3074" name="Picture 2" descr="H:\фото работы\коси, коса\Коси, коса2012\SDC1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7"/>
            <a:ext cx="4339840" cy="578645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H:\фото работы\коси, коса\Коси коса 2013\Новая папка (2)\DSCF1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283" y="1047711"/>
            <a:ext cx="4357717" cy="581028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:\фото работы\коси, коса\коси, коса 2014\DSC_3498.JPG"/>
          <p:cNvPicPr>
            <a:picLocks noChangeAspect="1" noChangeArrowheads="1"/>
          </p:cNvPicPr>
          <p:nvPr/>
        </p:nvPicPr>
        <p:blipFill>
          <a:blip r:embed="rId5" cstate="print"/>
          <a:srcRect r="11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357322"/>
          </a:xfrm>
          <a:ln>
            <a:solidFill>
              <a:schemeClr val="bg1">
                <a:alpha val="54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Выйдем в луг мы и чинно, и справно,</a:t>
            </a:r>
            <a:b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Всех друзей, всех гостей созовем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8000"/>
                </a:solidFill>
              </a:rPr>
              <a:t>.</a:t>
            </a:r>
            <a:endParaRPr lang="ru-RU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8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160" y="1428736"/>
            <a:ext cx="4324840" cy="314327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12933" b="10345"/>
          <a:stretch>
            <a:fillRect/>
          </a:stretch>
        </p:blipFill>
        <p:spPr bwMode="auto">
          <a:xfrm>
            <a:off x="4888812" y="3571876"/>
            <a:ext cx="4255188" cy="328612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H:\фото работы\Коси, коса2012\SDC10024.JPG"/>
          <p:cNvPicPr>
            <a:picLocks noChangeAspect="1" noChangeArrowheads="1"/>
          </p:cNvPicPr>
          <p:nvPr/>
        </p:nvPicPr>
        <p:blipFill>
          <a:blip r:embed="rId5" cstate="print">
            <a:lum contrast="43000"/>
          </a:blip>
          <a:srcRect l="8333" r="5556" b="5556"/>
          <a:stretch>
            <a:fillRect/>
          </a:stretch>
        </p:blipFill>
        <p:spPr bwMode="auto">
          <a:xfrm>
            <a:off x="0" y="1357298"/>
            <a:ext cx="4500562" cy="3702075"/>
          </a:xfrm>
          <a:prstGeom prst="round2DiagRect">
            <a:avLst/>
          </a:prstGeom>
          <a:noFill/>
        </p:spPr>
      </p:pic>
      <p:pic>
        <p:nvPicPr>
          <p:cNvPr id="4102" name="Picture 6" descr="H:\фото работы\Коси коса 2013\Новая папка (2)\DSCF1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36157"/>
            <a:ext cx="4429124" cy="3321843"/>
          </a:xfrm>
          <a:prstGeom prst="roundRect">
            <a:avLst/>
          </a:prstGeom>
          <a:noFill/>
        </p:spPr>
      </p:pic>
    </p:spTree>
  </p:cSld>
  <p:clrMapOvr>
    <a:masterClrMapping/>
  </p:clrMapOvr>
  <p:transition spd="med"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H:\фото работы\коси, коса\Коси коса 2013\Новая папка (2)\DSCF1329.jpg"/>
          <p:cNvPicPr>
            <a:picLocks noChangeAspect="1" noChangeArrowheads="1"/>
          </p:cNvPicPr>
          <p:nvPr/>
        </p:nvPicPr>
        <p:blipFill>
          <a:blip r:embed="rId3" cstate="print"/>
          <a:srcRect l="799" t="12257" r="25003" b="7741"/>
          <a:stretch>
            <a:fillRect/>
          </a:stretch>
        </p:blipFill>
        <p:spPr bwMode="auto">
          <a:xfrm>
            <a:off x="4500530" y="0"/>
            <a:ext cx="4643470" cy="3755007"/>
          </a:xfrm>
          <a:prstGeom prst="roundRect">
            <a:avLst/>
          </a:prstGeom>
          <a:noFill/>
        </p:spPr>
      </p:pic>
      <p:pic>
        <p:nvPicPr>
          <p:cNvPr id="5" name="Picture 2" descr="H:\фото работы\коси, коса\Коси, коса2012\SDC1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29000"/>
            <a:ext cx="4572000" cy="3429000"/>
          </a:xfrm>
          <a:prstGeom prst="roundRect">
            <a:avLst/>
          </a:prstGeom>
          <a:noFill/>
        </p:spPr>
      </p:pic>
      <p:pic>
        <p:nvPicPr>
          <p:cNvPr id="8194" name="Picture 2" descr="H:\фото работы\коси, коса\коси, коса 2014\DSC_3652.JPG"/>
          <p:cNvPicPr>
            <a:picLocks noChangeAspect="1" noChangeArrowheads="1"/>
          </p:cNvPicPr>
          <p:nvPr/>
        </p:nvPicPr>
        <p:blipFill>
          <a:blip r:embed="rId5" cstate="print"/>
          <a:srcRect l="9414" t="4043" r="5844"/>
          <a:stretch>
            <a:fillRect/>
          </a:stretch>
        </p:blipFill>
        <p:spPr bwMode="auto">
          <a:xfrm>
            <a:off x="0" y="0"/>
            <a:ext cx="4572000" cy="3429000"/>
          </a:xfrm>
          <a:prstGeom prst="round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Песни, танцы заводные, вас порадуют, друзья!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1999" cy="3429000"/>
          </a:xfrm>
          <a:prstGeom prst="roundRect">
            <a:avLst>
              <a:gd name="adj" fmla="val 3107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:\фото работы\коси, коса\коси, коса 2014\DSC_3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81524" cy="699439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5073" t="-9575" r="8168" b="8228"/>
          <a:stretch>
            <a:fillRect/>
          </a:stretch>
        </p:blipFill>
        <p:spPr bwMode="auto">
          <a:xfrm>
            <a:off x="0" y="-714404"/>
            <a:ext cx="9786974" cy="757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Главная помощница–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куколка Покосница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Провожание на покос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H:\фото работы\коси, коса\Коси коса 2013\Новая папка (2)\DSCF1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089" y="3036067"/>
            <a:ext cx="5095911" cy="3821933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2" y="0"/>
            <a:ext cx="9143998" cy="6857999"/>
          </a:xfrm>
          <a:prstGeom prst="rect">
            <a:avLst/>
          </a:prstGeom>
          <a:noFill/>
        </p:spPr>
      </p:pic>
      <p:pic>
        <p:nvPicPr>
          <p:cNvPr id="9218" name="Picture 2" descr="H:\фото работы\коси, коса\Коси коса 2013\IMG_0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6787" cy="691227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Размахнись, рука, </a:t>
            </a:r>
            <a:br>
              <a:rPr lang="ru-RU" sz="4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раззудись, плечо!</a:t>
            </a:r>
            <a:endParaRPr lang="ru-RU" sz="4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H:\фото работы\коси, коса\коси, коса 2014\DSC_37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347260" y="2235820"/>
            <a:ext cx="5561036" cy="36833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\Рабочий стол\ромашки\522279.jpg"/>
          <p:cNvPicPr>
            <a:picLocks noChangeAspect="1" noChangeArrowheads="1"/>
          </p:cNvPicPr>
          <p:nvPr/>
        </p:nvPicPr>
        <p:blipFill>
          <a:blip r:embed="rId2"/>
          <a:srcRect l="6559" t="5208" r="3958" b="52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H:\фото работы\коси, коса\Коси коса 2013\Новая папка (2)\DSCF1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43251" y="857251"/>
            <a:ext cx="6857999" cy="5143499"/>
          </a:xfrm>
          <a:prstGeom prst="rect">
            <a:avLst/>
          </a:prstGeom>
          <a:noFill/>
        </p:spPr>
      </p:pic>
      <p:pic>
        <p:nvPicPr>
          <p:cNvPr id="7171" name="Picture 3" descr="H:\фото работы\коси, коса\Коси коса 2013\Новая папка (2)\DSCF1288.jpg"/>
          <p:cNvPicPr>
            <a:picLocks noChangeAspect="1" noChangeArrowheads="1"/>
          </p:cNvPicPr>
          <p:nvPr/>
        </p:nvPicPr>
        <p:blipFill>
          <a:blip r:embed="rId4" cstate="print"/>
          <a:srcRect t="13889"/>
          <a:stretch>
            <a:fillRect/>
          </a:stretch>
        </p:blipFill>
        <p:spPr bwMode="auto">
          <a:xfrm rot="5400000">
            <a:off x="-1214438" y="1214438"/>
            <a:ext cx="6858000" cy="4429124"/>
          </a:xfrm>
          <a:prstGeom prst="rect">
            <a:avLst/>
          </a:prstGeom>
          <a:noFill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l="11719" t="13849" r="44344" b="2585"/>
          <a:stretch>
            <a:fillRect/>
          </a:stretch>
        </p:blipFill>
        <p:spPr bwMode="auto">
          <a:xfrm>
            <a:off x="2143108" y="0"/>
            <a:ext cx="4857784" cy="69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Уж как девицы венки плетут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55</Words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III районный фестиваль – конкурс народного творчества  «Коси, коса!»</vt:lpstr>
      <vt:lpstr>Галич.  Крестьянские традиции озерного края</vt:lpstr>
      <vt:lpstr>Слайд 3</vt:lpstr>
      <vt:lpstr>Выйдем в луг мы и чинно, и справно, Всех друзей, всех гостей созовем.</vt:lpstr>
      <vt:lpstr>Песни, танцы заводные, вас порадуют, друзья!</vt:lpstr>
      <vt:lpstr>Главная помощница– куколка Покосница</vt:lpstr>
      <vt:lpstr>Провожание на покос</vt:lpstr>
      <vt:lpstr>Размахнись, рука,  раззудись, плечо!</vt:lpstr>
      <vt:lpstr>Уж как девицы венки плетут</vt:lpstr>
      <vt:lpstr>Наш фестиваль богат  и щедр!</vt:lpstr>
      <vt:lpstr>Солнышко по-деревенски !</vt:lpstr>
      <vt:lpstr>Хороводы веселые,  звонкие  мы по лугу заведем!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Федотова</cp:lastModifiedBy>
  <cp:revision>78</cp:revision>
  <dcterms:modified xsi:type="dcterms:W3CDTF">2014-10-08T06:08:59Z</dcterms:modified>
</cp:coreProperties>
</file>