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601200" cy="7213600"/>
  <p:notesSz cx="9601200" cy="721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0328" y="2236216"/>
            <a:ext cx="8163718" cy="15148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40656" y="4039616"/>
            <a:ext cx="6723062" cy="1803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80218" y="1659128"/>
            <a:ext cx="4177903" cy="47609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946252" y="1659128"/>
            <a:ext cx="4177903" cy="47609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30"/>
            <a:ext cx="9604043" cy="7201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878098" y="199818"/>
            <a:ext cx="2052115" cy="872053"/>
          </a:xfrm>
          <a:custGeom>
            <a:avLst/>
            <a:gdLst/>
            <a:ahLst/>
            <a:cxnLst/>
            <a:rect l="l" t="t" r="r" b="b"/>
            <a:pathLst>
              <a:path w="2052115" h="872053">
                <a:moveTo>
                  <a:pt x="1893726" y="0"/>
                </a:moveTo>
                <a:lnTo>
                  <a:pt x="0" y="872053"/>
                </a:lnTo>
                <a:lnTo>
                  <a:pt x="2052115" y="396904"/>
                </a:lnTo>
                <a:lnTo>
                  <a:pt x="1893726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878098" y="199818"/>
            <a:ext cx="2052115" cy="872053"/>
          </a:xfrm>
          <a:custGeom>
            <a:avLst/>
            <a:gdLst/>
            <a:ahLst/>
            <a:cxnLst/>
            <a:rect l="l" t="t" r="r" b="b"/>
            <a:pathLst>
              <a:path w="2052115" h="872053">
                <a:moveTo>
                  <a:pt x="1893726" y="0"/>
                </a:moveTo>
                <a:lnTo>
                  <a:pt x="0" y="872053"/>
                </a:lnTo>
                <a:lnTo>
                  <a:pt x="2052115" y="396904"/>
                </a:lnTo>
                <a:lnTo>
                  <a:pt x="1893726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876727" y="102711"/>
            <a:ext cx="1977692" cy="1196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925190" y="367312"/>
            <a:ext cx="2303523" cy="9366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60000" y="360004"/>
            <a:ext cx="1161514" cy="937609"/>
          </a:xfrm>
          <a:custGeom>
            <a:avLst/>
            <a:gdLst/>
            <a:ahLst/>
            <a:cxnLst/>
            <a:rect l="l" t="t" r="r" b="b"/>
            <a:pathLst>
              <a:path w="1161514" h="937609">
                <a:moveTo>
                  <a:pt x="0" y="0"/>
                </a:moveTo>
                <a:lnTo>
                  <a:pt x="1161514" y="0"/>
                </a:lnTo>
                <a:lnTo>
                  <a:pt x="1161514" y="937609"/>
                </a:lnTo>
                <a:lnTo>
                  <a:pt x="0" y="937609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60000" y="360004"/>
            <a:ext cx="209911" cy="550435"/>
          </a:xfrm>
          <a:custGeom>
            <a:avLst/>
            <a:gdLst/>
            <a:ahLst/>
            <a:cxnLst/>
            <a:rect l="l" t="t" r="r" b="b"/>
            <a:pathLst>
              <a:path w="209911" h="550435">
                <a:moveTo>
                  <a:pt x="0" y="0"/>
                </a:moveTo>
                <a:lnTo>
                  <a:pt x="0" y="550435"/>
                </a:lnTo>
                <a:lnTo>
                  <a:pt x="209911" y="47580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60000" y="835804"/>
            <a:ext cx="209911" cy="461808"/>
          </a:xfrm>
          <a:custGeom>
            <a:avLst/>
            <a:gdLst/>
            <a:ahLst/>
            <a:cxnLst/>
            <a:rect l="l" t="t" r="r" b="b"/>
            <a:pathLst>
              <a:path w="209911" h="461808">
                <a:moveTo>
                  <a:pt x="209911" y="0"/>
                </a:moveTo>
                <a:lnTo>
                  <a:pt x="0" y="74635"/>
                </a:lnTo>
                <a:lnTo>
                  <a:pt x="0" y="461808"/>
                </a:lnTo>
                <a:lnTo>
                  <a:pt x="20991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bk object 24"/>
          <p:cNvSpPr/>
          <p:nvPr/>
        </p:nvSpPr>
        <p:spPr>
          <a:xfrm>
            <a:off x="569912" y="639889"/>
            <a:ext cx="475801" cy="209911"/>
          </a:xfrm>
          <a:custGeom>
            <a:avLst/>
            <a:gdLst/>
            <a:ahLst/>
            <a:cxnLst/>
            <a:rect l="l" t="t" r="r" b="b"/>
            <a:pathLst>
              <a:path w="475801" h="209911">
                <a:moveTo>
                  <a:pt x="265888" y="0"/>
                </a:moveTo>
                <a:lnTo>
                  <a:pt x="0" y="195915"/>
                </a:lnTo>
                <a:lnTo>
                  <a:pt x="475801" y="209911"/>
                </a:lnTo>
                <a:lnTo>
                  <a:pt x="26588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bk object 25"/>
          <p:cNvSpPr/>
          <p:nvPr/>
        </p:nvSpPr>
        <p:spPr>
          <a:xfrm>
            <a:off x="569912" y="835804"/>
            <a:ext cx="640609" cy="277751"/>
          </a:xfrm>
          <a:custGeom>
            <a:avLst/>
            <a:gdLst/>
            <a:ahLst/>
            <a:cxnLst/>
            <a:rect l="l" t="t" r="r" b="b"/>
            <a:pathLst>
              <a:path w="640609" h="277751">
                <a:moveTo>
                  <a:pt x="0" y="0"/>
                </a:moveTo>
                <a:lnTo>
                  <a:pt x="640609" y="277751"/>
                </a:lnTo>
                <a:lnTo>
                  <a:pt x="475801" y="13996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bk object 26"/>
          <p:cNvSpPr/>
          <p:nvPr/>
        </p:nvSpPr>
        <p:spPr>
          <a:xfrm>
            <a:off x="569912" y="835804"/>
            <a:ext cx="370846" cy="461808"/>
          </a:xfrm>
          <a:custGeom>
            <a:avLst/>
            <a:gdLst/>
            <a:ahLst/>
            <a:cxnLst/>
            <a:rect l="l" t="t" r="r" b="b"/>
            <a:pathLst>
              <a:path w="370846" h="461808">
                <a:moveTo>
                  <a:pt x="0" y="0"/>
                </a:moveTo>
                <a:lnTo>
                  <a:pt x="97956" y="461808"/>
                </a:lnTo>
                <a:lnTo>
                  <a:pt x="370846" y="461808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bk object 27"/>
          <p:cNvSpPr/>
          <p:nvPr/>
        </p:nvSpPr>
        <p:spPr>
          <a:xfrm>
            <a:off x="569912" y="835804"/>
            <a:ext cx="640609" cy="461808"/>
          </a:xfrm>
          <a:custGeom>
            <a:avLst/>
            <a:gdLst/>
            <a:ahLst/>
            <a:cxnLst/>
            <a:rect l="l" t="t" r="r" b="b"/>
            <a:pathLst>
              <a:path w="640609" h="461808">
                <a:moveTo>
                  <a:pt x="0" y="0"/>
                </a:moveTo>
                <a:lnTo>
                  <a:pt x="370846" y="461808"/>
                </a:lnTo>
                <a:lnTo>
                  <a:pt x="640609" y="277751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bk object 28"/>
          <p:cNvSpPr/>
          <p:nvPr/>
        </p:nvSpPr>
        <p:spPr>
          <a:xfrm>
            <a:off x="940758" y="1113556"/>
            <a:ext cx="580755" cy="184057"/>
          </a:xfrm>
          <a:custGeom>
            <a:avLst/>
            <a:gdLst/>
            <a:ahLst/>
            <a:cxnLst/>
            <a:rect l="l" t="t" r="r" b="b"/>
            <a:pathLst>
              <a:path w="580755" h="184057">
                <a:moveTo>
                  <a:pt x="269763" y="0"/>
                </a:moveTo>
                <a:lnTo>
                  <a:pt x="0" y="184057"/>
                </a:lnTo>
                <a:lnTo>
                  <a:pt x="580755" y="184057"/>
                </a:lnTo>
                <a:lnTo>
                  <a:pt x="269763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092358" y="360004"/>
            <a:ext cx="429155" cy="242563"/>
          </a:xfrm>
          <a:custGeom>
            <a:avLst/>
            <a:gdLst/>
            <a:ahLst/>
            <a:cxnLst/>
            <a:rect l="l" t="t" r="r" b="b"/>
            <a:pathLst>
              <a:path w="429155" h="242563">
                <a:moveTo>
                  <a:pt x="429155" y="0"/>
                </a:moveTo>
                <a:lnTo>
                  <a:pt x="0" y="0"/>
                </a:lnTo>
                <a:lnTo>
                  <a:pt x="429155" y="242563"/>
                </a:lnTo>
                <a:lnTo>
                  <a:pt x="429155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bk object 30"/>
          <p:cNvSpPr/>
          <p:nvPr/>
        </p:nvSpPr>
        <p:spPr>
          <a:xfrm>
            <a:off x="835800" y="602568"/>
            <a:ext cx="685713" cy="247233"/>
          </a:xfrm>
          <a:custGeom>
            <a:avLst/>
            <a:gdLst/>
            <a:ahLst/>
            <a:cxnLst/>
            <a:rect l="l" t="t" r="r" b="b"/>
            <a:pathLst>
              <a:path w="685713" h="247233">
                <a:moveTo>
                  <a:pt x="685713" y="0"/>
                </a:moveTo>
                <a:lnTo>
                  <a:pt x="0" y="37321"/>
                </a:lnTo>
                <a:lnTo>
                  <a:pt x="209913" y="247233"/>
                </a:lnTo>
                <a:lnTo>
                  <a:pt x="685713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60000" y="360004"/>
            <a:ext cx="732358" cy="279885"/>
          </a:xfrm>
          <a:custGeom>
            <a:avLst/>
            <a:gdLst/>
            <a:ahLst/>
            <a:cxnLst/>
            <a:rect l="l" t="t" r="r" b="b"/>
            <a:pathLst>
              <a:path w="732358" h="279885">
                <a:moveTo>
                  <a:pt x="732358" y="0"/>
                </a:moveTo>
                <a:lnTo>
                  <a:pt x="0" y="0"/>
                </a:lnTo>
                <a:lnTo>
                  <a:pt x="475800" y="279885"/>
                </a:lnTo>
                <a:lnTo>
                  <a:pt x="73235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bk object 32"/>
          <p:cNvSpPr/>
          <p:nvPr/>
        </p:nvSpPr>
        <p:spPr>
          <a:xfrm>
            <a:off x="576910" y="666356"/>
            <a:ext cx="727687" cy="324907"/>
          </a:xfrm>
          <a:custGeom>
            <a:avLst/>
            <a:gdLst/>
            <a:ahLst/>
            <a:cxnLst/>
            <a:rect l="l" t="t" r="r" b="b"/>
            <a:pathLst>
              <a:path w="727687" h="324907">
                <a:moveTo>
                  <a:pt x="22094" y="0"/>
                </a:moveTo>
                <a:lnTo>
                  <a:pt x="1545" y="0"/>
                </a:lnTo>
                <a:lnTo>
                  <a:pt x="0" y="1544"/>
                </a:lnTo>
                <a:lnTo>
                  <a:pt x="253" y="260820"/>
                </a:lnTo>
                <a:lnTo>
                  <a:pt x="19660" y="308938"/>
                </a:lnTo>
                <a:lnTo>
                  <a:pt x="56030" y="324133"/>
                </a:lnTo>
                <a:lnTo>
                  <a:pt x="69988" y="324907"/>
                </a:lnTo>
                <a:lnTo>
                  <a:pt x="204401" y="324907"/>
                </a:lnTo>
                <a:lnTo>
                  <a:pt x="205790" y="323363"/>
                </a:lnTo>
                <a:lnTo>
                  <a:pt x="205790" y="304667"/>
                </a:lnTo>
                <a:lnTo>
                  <a:pt x="204401" y="303123"/>
                </a:lnTo>
                <a:lnTo>
                  <a:pt x="61791" y="302509"/>
                </a:lnTo>
                <a:lnTo>
                  <a:pt x="50273" y="299418"/>
                </a:lnTo>
                <a:lnTo>
                  <a:pt x="39504" y="292798"/>
                </a:lnTo>
                <a:lnTo>
                  <a:pt x="28801" y="281631"/>
                </a:lnTo>
                <a:lnTo>
                  <a:pt x="24929" y="269565"/>
                </a:lnTo>
                <a:lnTo>
                  <a:pt x="23638" y="254919"/>
                </a:lnTo>
                <a:lnTo>
                  <a:pt x="23638" y="1544"/>
                </a:lnTo>
                <a:lnTo>
                  <a:pt x="22094" y="0"/>
                </a:lnTo>
                <a:close/>
              </a:path>
              <a:path w="727687" h="324907">
                <a:moveTo>
                  <a:pt x="367553" y="0"/>
                </a:moveTo>
                <a:lnTo>
                  <a:pt x="255539" y="0"/>
                </a:lnTo>
                <a:lnTo>
                  <a:pt x="250596" y="1620"/>
                </a:lnTo>
                <a:lnTo>
                  <a:pt x="246273" y="8111"/>
                </a:lnTo>
                <a:lnTo>
                  <a:pt x="245302" y="12058"/>
                </a:lnTo>
                <a:lnTo>
                  <a:pt x="245190" y="323518"/>
                </a:lnTo>
                <a:lnTo>
                  <a:pt x="246579" y="324907"/>
                </a:lnTo>
                <a:lnTo>
                  <a:pt x="267282" y="324907"/>
                </a:lnTo>
                <a:lnTo>
                  <a:pt x="268827" y="323518"/>
                </a:lnTo>
                <a:lnTo>
                  <a:pt x="268827" y="177980"/>
                </a:lnTo>
                <a:lnTo>
                  <a:pt x="417303" y="177980"/>
                </a:lnTo>
                <a:lnTo>
                  <a:pt x="414581" y="176028"/>
                </a:lnTo>
                <a:lnTo>
                  <a:pt x="401850" y="170254"/>
                </a:lnTo>
                <a:lnTo>
                  <a:pt x="406424" y="168324"/>
                </a:lnTo>
                <a:lnTo>
                  <a:pt x="417708" y="163273"/>
                </a:lnTo>
                <a:lnTo>
                  <a:pt x="427022" y="157121"/>
                </a:lnTo>
                <a:lnTo>
                  <a:pt x="269290" y="157121"/>
                </a:lnTo>
                <a:lnTo>
                  <a:pt x="269290" y="22247"/>
                </a:lnTo>
                <a:lnTo>
                  <a:pt x="431313" y="22247"/>
                </a:lnTo>
                <a:lnTo>
                  <a:pt x="428157" y="18941"/>
                </a:lnTo>
                <a:lnTo>
                  <a:pt x="417722" y="12058"/>
                </a:lnTo>
                <a:lnTo>
                  <a:pt x="405257" y="6248"/>
                </a:lnTo>
                <a:lnTo>
                  <a:pt x="393648" y="2776"/>
                </a:lnTo>
                <a:lnTo>
                  <a:pt x="381079" y="694"/>
                </a:lnTo>
                <a:lnTo>
                  <a:pt x="367553" y="0"/>
                </a:lnTo>
                <a:close/>
              </a:path>
              <a:path w="727687" h="324907">
                <a:moveTo>
                  <a:pt x="417303" y="177980"/>
                </a:moveTo>
                <a:lnTo>
                  <a:pt x="361217" y="177980"/>
                </a:lnTo>
                <a:lnTo>
                  <a:pt x="368863" y="178675"/>
                </a:lnTo>
                <a:lnTo>
                  <a:pt x="383386" y="181455"/>
                </a:lnTo>
                <a:lnTo>
                  <a:pt x="414792" y="208560"/>
                </a:lnTo>
                <a:lnTo>
                  <a:pt x="448661" y="321199"/>
                </a:lnTo>
                <a:lnTo>
                  <a:pt x="449280" y="323053"/>
                </a:lnTo>
                <a:lnTo>
                  <a:pt x="450209" y="324133"/>
                </a:lnTo>
                <a:lnTo>
                  <a:pt x="452678" y="324752"/>
                </a:lnTo>
                <a:lnTo>
                  <a:pt x="453607" y="324907"/>
                </a:lnTo>
                <a:lnTo>
                  <a:pt x="473382" y="324907"/>
                </a:lnTo>
                <a:lnTo>
                  <a:pt x="474492" y="323518"/>
                </a:lnTo>
                <a:lnTo>
                  <a:pt x="474524" y="323053"/>
                </a:lnTo>
                <a:lnTo>
                  <a:pt x="473692" y="320274"/>
                </a:lnTo>
                <a:lnTo>
                  <a:pt x="444393" y="217041"/>
                </a:lnTo>
                <a:lnTo>
                  <a:pt x="440249" y="206600"/>
                </a:lnTo>
                <a:lnTo>
                  <a:pt x="434016" y="195694"/>
                </a:lnTo>
                <a:lnTo>
                  <a:pt x="424799" y="183355"/>
                </a:lnTo>
                <a:lnTo>
                  <a:pt x="417303" y="177980"/>
                </a:lnTo>
                <a:close/>
              </a:path>
              <a:path w="727687" h="324907">
                <a:moveTo>
                  <a:pt x="431313" y="22247"/>
                </a:moveTo>
                <a:lnTo>
                  <a:pt x="269290" y="22247"/>
                </a:lnTo>
                <a:lnTo>
                  <a:pt x="375363" y="22716"/>
                </a:lnTo>
                <a:lnTo>
                  <a:pt x="387305" y="25007"/>
                </a:lnTo>
                <a:lnTo>
                  <a:pt x="421064" y="46216"/>
                </a:lnTo>
                <a:lnTo>
                  <a:pt x="434411" y="97105"/>
                </a:lnTo>
                <a:lnTo>
                  <a:pt x="432271" y="109698"/>
                </a:lnTo>
                <a:lnTo>
                  <a:pt x="411732" y="142694"/>
                </a:lnTo>
                <a:lnTo>
                  <a:pt x="361991" y="157121"/>
                </a:lnTo>
                <a:lnTo>
                  <a:pt x="427022" y="157121"/>
                </a:lnTo>
                <a:lnTo>
                  <a:pt x="451331" y="125846"/>
                </a:lnTo>
                <a:lnTo>
                  <a:pt x="458286" y="92283"/>
                </a:lnTo>
                <a:lnTo>
                  <a:pt x="458199" y="75277"/>
                </a:lnTo>
                <a:lnTo>
                  <a:pt x="455892" y="63043"/>
                </a:lnTo>
                <a:lnTo>
                  <a:pt x="451664" y="50022"/>
                </a:lnTo>
                <a:lnTo>
                  <a:pt x="446769" y="40661"/>
                </a:lnTo>
                <a:lnTo>
                  <a:pt x="439325" y="30642"/>
                </a:lnTo>
                <a:lnTo>
                  <a:pt x="431313" y="22247"/>
                </a:lnTo>
                <a:close/>
              </a:path>
              <a:path w="727687" h="324907">
                <a:moveTo>
                  <a:pt x="721353" y="0"/>
                </a:moveTo>
                <a:lnTo>
                  <a:pt x="717956" y="0"/>
                </a:lnTo>
                <a:lnTo>
                  <a:pt x="582294" y="592"/>
                </a:lnTo>
                <a:lnTo>
                  <a:pt x="537486" y="22900"/>
                </a:lnTo>
                <a:lnTo>
                  <a:pt x="524473" y="58732"/>
                </a:lnTo>
                <a:lnTo>
                  <a:pt x="523750" y="71841"/>
                </a:lnTo>
                <a:lnTo>
                  <a:pt x="523987" y="261070"/>
                </a:lnTo>
                <a:lnTo>
                  <a:pt x="543090" y="309079"/>
                </a:lnTo>
                <a:lnTo>
                  <a:pt x="579673" y="324154"/>
                </a:lnTo>
                <a:lnTo>
                  <a:pt x="593737" y="324907"/>
                </a:lnTo>
                <a:lnTo>
                  <a:pt x="725987" y="324907"/>
                </a:lnTo>
                <a:lnTo>
                  <a:pt x="727687" y="323053"/>
                </a:lnTo>
                <a:lnTo>
                  <a:pt x="727687" y="304977"/>
                </a:lnTo>
                <a:lnTo>
                  <a:pt x="725987" y="303123"/>
                </a:lnTo>
                <a:lnTo>
                  <a:pt x="585341" y="302648"/>
                </a:lnTo>
                <a:lnTo>
                  <a:pt x="573176" y="299753"/>
                </a:lnTo>
                <a:lnTo>
                  <a:pt x="562499" y="293414"/>
                </a:lnTo>
                <a:lnTo>
                  <a:pt x="552723" y="282702"/>
                </a:lnTo>
                <a:lnTo>
                  <a:pt x="548721" y="270798"/>
                </a:lnTo>
                <a:lnTo>
                  <a:pt x="547387" y="256773"/>
                </a:lnTo>
                <a:lnTo>
                  <a:pt x="547387" y="162219"/>
                </a:lnTo>
                <a:lnTo>
                  <a:pt x="706983" y="162219"/>
                </a:lnTo>
                <a:lnTo>
                  <a:pt x="708685" y="160445"/>
                </a:lnTo>
                <a:lnTo>
                  <a:pt x="708685" y="143064"/>
                </a:lnTo>
                <a:lnTo>
                  <a:pt x="706983" y="141364"/>
                </a:lnTo>
                <a:lnTo>
                  <a:pt x="547387" y="141364"/>
                </a:lnTo>
                <a:lnTo>
                  <a:pt x="547760" y="60791"/>
                </a:lnTo>
                <a:lnTo>
                  <a:pt x="567424" y="27037"/>
                </a:lnTo>
                <a:lnTo>
                  <a:pt x="594666" y="21784"/>
                </a:lnTo>
                <a:lnTo>
                  <a:pt x="721353" y="21784"/>
                </a:lnTo>
                <a:lnTo>
                  <a:pt x="723052" y="19930"/>
                </a:lnTo>
                <a:lnTo>
                  <a:pt x="723052" y="1854"/>
                </a:lnTo>
                <a:lnTo>
                  <a:pt x="72135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bk object 33"/>
          <p:cNvSpPr/>
          <p:nvPr/>
        </p:nvSpPr>
        <p:spPr>
          <a:xfrm>
            <a:off x="0" y="1476846"/>
            <a:ext cx="9604043" cy="0"/>
          </a:xfrm>
          <a:custGeom>
            <a:avLst/>
            <a:gdLst/>
            <a:ahLst/>
            <a:cxnLst/>
            <a:rect l="l" t="t" r="r" b="b"/>
            <a:pathLst>
              <a:path w="9604043" h="0">
                <a:moveTo>
                  <a:pt x="9604043" y="0"/>
                </a:moveTo>
                <a:lnTo>
                  <a:pt x="0" y="0"/>
                </a:lnTo>
              </a:path>
            </a:pathLst>
          </a:custGeom>
          <a:ln w="54000">
            <a:solidFill>
              <a:srgbClr val="EC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bk object 34"/>
          <p:cNvSpPr/>
          <p:nvPr/>
        </p:nvSpPr>
        <p:spPr>
          <a:xfrm>
            <a:off x="4802011" y="1945648"/>
            <a:ext cx="4442033" cy="2448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802011" y="1945645"/>
            <a:ext cx="4442033" cy="2448709"/>
          </a:xfrm>
          <a:custGeom>
            <a:avLst/>
            <a:gdLst/>
            <a:ahLst/>
            <a:cxnLst/>
            <a:rect l="l" t="t" r="r" b="b"/>
            <a:pathLst>
              <a:path w="4442033" h="2448709">
                <a:moveTo>
                  <a:pt x="0" y="0"/>
                </a:moveTo>
                <a:lnTo>
                  <a:pt x="4442033" y="0"/>
                </a:lnTo>
                <a:lnTo>
                  <a:pt x="4442033" y="2448709"/>
                </a:lnTo>
                <a:lnTo>
                  <a:pt x="0" y="244870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EC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802012" y="4394347"/>
            <a:ext cx="4442032" cy="24487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802011" y="4394347"/>
            <a:ext cx="4442033" cy="2448709"/>
          </a:xfrm>
          <a:custGeom>
            <a:avLst/>
            <a:gdLst/>
            <a:ahLst/>
            <a:cxnLst/>
            <a:rect l="l" t="t" r="r" b="b"/>
            <a:pathLst>
              <a:path w="4442033" h="2448709">
                <a:moveTo>
                  <a:pt x="0" y="0"/>
                </a:moveTo>
                <a:lnTo>
                  <a:pt x="4442033" y="0"/>
                </a:lnTo>
                <a:lnTo>
                  <a:pt x="4442033" y="2448709"/>
                </a:lnTo>
                <a:lnTo>
                  <a:pt x="0" y="244870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EC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30"/>
            <a:ext cx="9604043" cy="72015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878098" y="199818"/>
            <a:ext cx="2052115" cy="872053"/>
          </a:xfrm>
          <a:custGeom>
            <a:avLst/>
            <a:gdLst/>
            <a:ahLst/>
            <a:cxnLst/>
            <a:rect l="l" t="t" r="r" b="b"/>
            <a:pathLst>
              <a:path w="2052115" h="872053">
                <a:moveTo>
                  <a:pt x="1893726" y="0"/>
                </a:moveTo>
                <a:lnTo>
                  <a:pt x="0" y="872053"/>
                </a:lnTo>
                <a:lnTo>
                  <a:pt x="2052115" y="396904"/>
                </a:lnTo>
                <a:lnTo>
                  <a:pt x="1893726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878098" y="199818"/>
            <a:ext cx="2052115" cy="872053"/>
          </a:xfrm>
          <a:custGeom>
            <a:avLst/>
            <a:gdLst/>
            <a:ahLst/>
            <a:cxnLst/>
            <a:rect l="l" t="t" r="r" b="b"/>
            <a:pathLst>
              <a:path w="2052115" h="872053">
                <a:moveTo>
                  <a:pt x="1893726" y="0"/>
                </a:moveTo>
                <a:lnTo>
                  <a:pt x="0" y="872053"/>
                </a:lnTo>
                <a:lnTo>
                  <a:pt x="2052115" y="396904"/>
                </a:lnTo>
                <a:lnTo>
                  <a:pt x="1893726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876727" y="102711"/>
            <a:ext cx="1977692" cy="11962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925190" y="367312"/>
            <a:ext cx="2303523" cy="9366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60000" y="360004"/>
            <a:ext cx="1161514" cy="937609"/>
          </a:xfrm>
          <a:custGeom>
            <a:avLst/>
            <a:gdLst/>
            <a:ahLst/>
            <a:cxnLst/>
            <a:rect l="l" t="t" r="r" b="b"/>
            <a:pathLst>
              <a:path w="1161514" h="937609">
                <a:moveTo>
                  <a:pt x="0" y="0"/>
                </a:moveTo>
                <a:lnTo>
                  <a:pt x="1161514" y="0"/>
                </a:lnTo>
                <a:lnTo>
                  <a:pt x="1161514" y="937609"/>
                </a:lnTo>
                <a:lnTo>
                  <a:pt x="0" y="937609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60000" y="360004"/>
            <a:ext cx="209911" cy="550435"/>
          </a:xfrm>
          <a:custGeom>
            <a:avLst/>
            <a:gdLst/>
            <a:ahLst/>
            <a:cxnLst/>
            <a:rect l="l" t="t" r="r" b="b"/>
            <a:pathLst>
              <a:path w="209911" h="550435">
                <a:moveTo>
                  <a:pt x="0" y="0"/>
                </a:moveTo>
                <a:lnTo>
                  <a:pt x="0" y="550435"/>
                </a:lnTo>
                <a:lnTo>
                  <a:pt x="209911" y="47580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60000" y="835804"/>
            <a:ext cx="209911" cy="461808"/>
          </a:xfrm>
          <a:custGeom>
            <a:avLst/>
            <a:gdLst/>
            <a:ahLst/>
            <a:cxnLst/>
            <a:rect l="l" t="t" r="r" b="b"/>
            <a:pathLst>
              <a:path w="209911" h="461808">
                <a:moveTo>
                  <a:pt x="209911" y="0"/>
                </a:moveTo>
                <a:lnTo>
                  <a:pt x="0" y="74635"/>
                </a:lnTo>
                <a:lnTo>
                  <a:pt x="0" y="461808"/>
                </a:lnTo>
                <a:lnTo>
                  <a:pt x="20991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bk object 24"/>
          <p:cNvSpPr/>
          <p:nvPr/>
        </p:nvSpPr>
        <p:spPr>
          <a:xfrm>
            <a:off x="569912" y="639889"/>
            <a:ext cx="475801" cy="209911"/>
          </a:xfrm>
          <a:custGeom>
            <a:avLst/>
            <a:gdLst/>
            <a:ahLst/>
            <a:cxnLst/>
            <a:rect l="l" t="t" r="r" b="b"/>
            <a:pathLst>
              <a:path w="475801" h="209911">
                <a:moveTo>
                  <a:pt x="265888" y="0"/>
                </a:moveTo>
                <a:lnTo>
                  <a:pt x="0" y="195915"/>
                </a:lnTo>
                <a:lnTo>
                  <a:pt x="475801" y="209911"/>
                </a:lnTo>
                <a:lnTo>
                  <a:pt x="26588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bk object 25"/>
          <p:cNvSpPr/>
          <p:nvPr/>
        </p:nvSpPr>
        <p:spPr>
          <a:xfrm>
            <a:off x="569912" y="835804"/>
            <a:ext cx="640609" cy="277751"/>
          </a:xfrm>
          <a:custGeom>
            <a:avLst/>
            <a:gdLst/>
            <a:ahLst/>
            <a:cxnLst/>
            <a:rect l="l" t="t" r="r" b="b"/>
            <a:pathLst>
              <a:path w="640609" h="277751">
                <a:moveTo>
                  <a:pt x="0" y="0"/>
                </a:moveTo>
                <a:lnTo>
                  <a:pt x="640609" y="277751"/>
                </a:lnTo>
                <a:lnTo>
                  <a:pt x="475801" y="13996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bk object 26"/>
          <p:cNvSpPr/>
          <p:nvPr/>
        </p:nvSpPr>
        <p:spPr>
          <a:xfrm>
            <a:off x="569912" y="835804"/>
            <a:ext cx="370846" cy="461808"/>
          </a:xfrm>
          <a:custGeom>
            <a:avLst/>
            <a:gdLst/>
            <a:ahLst/>
            <a:cxnLst/>
            <a:rect l="l" t="t" r="r" b="b"/>
            <a:pathLst>
              <a:path w="370846" h="461808">
                <a:moveTo>
                  <a:pt x="0" y="0"/>
                </a:moveTo>
                <a:lnTo>
                  <a:pt x="97956" y="461808"/>
                </a:lnTo>
                <a:lnTo>
                  <a:pt x="370846" y="461808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bk object 27"/>
          <p:cNvSpPr/>
          <p:nvPr/>
        </p:nvSpPr>
        <p:spPr>
          <a:xfrm>
            <a:off x="569912" y="835804"/>
            <a:ext cx="640609" cy="461808"/>
          </a:xfrm>
          <a:custGeom>
            <a:avLst/>
            <a:gdLst/>
            <a:ahLst/>
            <a:cxnLst/>
            <a:rect l="l" t="t" r="r" b="b"/>
            <a:pathLst>
              <a:path w="640609" h="461808">
                <a:moveTo>
                  <a:pt x="0" y="0"/>
                </a:moveTo>
                <a:lnTo>
                  <a:pt x="370846" y="461808"/>
                </a:lnTo>
                <a:lnTo>
                  <a:pt x="640609" y="277751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bk object 28"/>
          <p:cNvSpPr/>
          <p:nvPr/>
        </p:nvSpPr>
        <p:spPr>
          <a:xfrm>
            <a:off x="940758" y="1113556"/>
            <a:ext cx="580755" cy="184057"/>
          </a:xfrm>
          <a:custGeom>
            <a:avLst/>
            <a:gdLst/>
            <a:ahLst/>
            <a:cxnLst/>
            <a:rect l="l" t="t" r="r" b="b"/>
            <a:pathLst>
              <a:path w="580755" h="184057">
                <a:moveTo>
                  <a:pt x="269763" y="0"/>
                </a:moveTo>
                <a:lnTo>
                  <a:pt x="0" y="184057"/>
                </a:lnTo>
                <a:lnTo>
                  <a:pt x="580755" y="184057"/>
                </a:lnTo>
                <a:lnTo>
                  <a:pt x="269763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092358" y="360004"/>
            <a:ext cx="429155" cy="242563"/>
          </a:xfrm>
          <a:custGeom>
            <a:avLst/>
            <a:gdLst/>
            <a:ahLst/>
            <a:cxnLst/>
            <a:rect l="l" t="t" r="r" b="b"/>
            <a:pathLst>
              <a:path w="429155" h="242563">
                <a:moveTo>
                  <a:pt x="429155" y="0"/>
                </a:moveTo>
                <a:lnTo>
                  <a:pt x="0" y="0"/>
                </a:lnTo>
                <a:lnTo>
                  <a:pt x="429155" y="242563"/>
                </a:lnTo>
                <a:lnTo>
                  <a:pt x="429155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bk object 30"/>
          <p:cNvSpPr/>
          <p:nvPr/>
        </p:nvSpPr>
        <p:spPr>
          <a:xfrm>
            <a:off x="835800" y="602568"/>
            <a:ext cx="685713" cy="247233"/>
          </a:xfrm>
          <a:custGeom>
            <a:avLst/>
            <a:gdLst/>
            <a:ahLst/>
            <a:cxnLst/>
            <a:rect l="l" t="t" r="r" b="b"/>
            <a:pathLst>
              <a:path w="685713" h="247233">
                <a:moveTo>
                  <a:pt x="685713" y="0"/>
                </a:moveTo>
                <a:lnTo>
                  <a:pt x="0" y="37321"/>
                </a:lnTo>
                <a:lnTo>
                  <a:pt x="209913" y="247233"/>
                </a:lnTo>
                <a:lnTo>
                  <a:pt x="685713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60000" y="360004"/>
            <a:ext cx="732358" cy="279885"/>
          </a:xfrm>
          <a:custGeom>
            <a:avLst/>
            <a:gdLst/>
            <a:ahLst/>
            <a:cxnLst/>
            <a:rect l="l" t="t" r="r" b="b"/>
            <a:pathLst>
              <a:path w="732358" h="279885">
                <a:moveTo>
                  <a:pt x="732358" y="0"/>
                </a:moveTo>
                <a:lnTo>
                  <a:pt x="0" y="0"/>
                </a:lnTo>
                <a:lnTo>
                  <a:pt x="475800" y="279885"/>
                </a:lnTo>
                <a:lnTo>
                  <a:pt x="73235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bk object 32"/>
          <p:cNvSpPr/>
          <p:nvPr/>
        </p:nvSpPr>
        <p:spPr>
          <a:xfrm>
            <a:off x="576910" y="666356"/>
            <a:ext cx="727687" cy="324907"/>
          </a:xfrm>
          <a:custGeom>
            <a:avLst/>
            <a:gdLst/>
            <a:ahLst/>
            <a:cxnLst/>
            <a:rect l="l" t="t" r="r" b="b"/>
            <a:pathLst>
              <a:path w="727687" h="324907">
                <a:moveTo>
                  <a:pt x="22094" y="0"/>
                </a:moveTo>
                <a:lnTo>
                  <a:pt x="1545" y="0"/>
                </a:lnTo>
                <a:lnTo>
                  <a:pt x="0" y="1544"/>
                </a:lnTo>
                <a:lnTo>
                  <a:pt x="253" y="260820"/>
                </a:lnTo>
                <a:lnTo>
                  <a:pt x="19660" y="308938"/>
                </a:lnTo>
                <a:lnTo>
                  <a:pt x="56030" y="324133"/>
                </a:lnTo>
                <a:lnTo>
                  <a:pt x="69988" y="324907"/>
                </a:lnTo>
                <a:lnTo>
                  <a:pt x="204401" y="324907"/>
                </a:lnTo>
                <a:lnTo>
                  <a:pt x="205790" y="323363"/>
                </a:lnTo>
                <a:lnTo>
                  <a:pt x="205790" y="304667"/>
                </a:lnTo>
                <a:lnTo>
                  <a:pt x="204401" y="303123"/>
                </a:lnTo>
                <a:lnTo>
                  <a:pt x="61791" y="302509"/>
                </a:lnTo>
                <a:lnTo>
                  <a:pt x="50273" y="299418"/>
                </a:lnTo>
                <a:lnTo>
                  <a:pt x="39504" y="292798"/>
                </a:lnTo>
                <a:lnTo>
                  <a:pt x="28801" y="281631"/>
                </a:lnTo>
                <a:lnTo>
                  <a:pt x="24929" y="269565"/>
                </a:lnTo>
                <a:lnTo>
                  <a:pt x="23638" y="254919"/>
                </a:lnTo>
                <a:lnTo>
                  <a:pt x="23638" y="1544"/>
                </a:lnTo>
                <a:lnTo>
                  <a:pt x="22094" y="0"/>
                </a:lnTo>
                <a:close/>
              </a:path>
              <a:path w="727687" h="324907">
                <a:moveTo>
                  <a:pt x="367553" y="0"/>
                </a:moveTo>
                <a:lnTo>
                  <a:pt x="255539" y="0"/>
                </a:lnTo>
                <a:lnTo>
                  <a:pt x="250596" y="1620"/>
                </a:lnTo>
                <a:lnTo>
                  <a:pt x="246273" y="8111"/>
                </a:lnTo>
                <a:lnTo>
                  <a:pt x="245302" y="12058"/>
                </a:lnTo>
                <a:lnTo>
                  <a:pt x="245190" y="323518"/>
                </a:lnTo>
                <a:lnTo>
                  <a:pt x="246579" y="324907"/>
                </a:lnTo>
                <a:lnTo>
                  <a:pt x="267282" y="324907"/>
                </a:lnTo>
                <a:lnTo>
                  <a:pt x="268827" y="323518"/>
                </a:lnTo>
                <a:lnTo>
                  <a:pt x="268827" y="177980"/>
                </a:lnTo>
                <a:lnTo>
                  <a:pt x="417303" y="177980"/>
                </a:lnTo>
                <a:lnTo>
                  <a:pt x="414581" y="176028"/>
                </a:lnTo>
                <a:lnTo>
                  <a:pt x="401850" y="170254"/>
                </a:lnTo>
                <a:lnTo>
                  <a:pt x="406424" y="168324"/>
                </a:lnTo>
                <a:lnTo>
                  <a:pt x="417708" y="163273"/>
                </a:lnTo>
                <a:lnTo>
                  <a:pt x="427022" y="157121"/>
                </a:lnTo>
                <a:lnTo>
                  <a:pt x="269290" y="157121"/>
                </a:lnTo>
                <a:lnTo>
                  <a:pt x="269290" y="22247"/>
                </a:lnTo>
                <a:lnTo>
                  <a:pt x="431313" y="22247"/>
                </a:lnTo>
                <a:lnTo>
                  <a:pt x="428157" y="18941"/>
                </a:lnTo>
                <a:lnTo>
                  <a:pt x="417722" y="12058"/>
                </a:lnTo>
                <a:lnTo>
                  <a:pt x="405257" y="6248"/>
                </a:lnTo>
                <a:lnTo>
                  <a:pt x="393648" y="2776"/>
                </a:lnTo>
                <a:lnTo>
                  <a:pt x="381079" y="694"/>
                </a:lnTo>
                <a:lnTo>
                  <a:pt x="367553" y="0"/>
                </a:lnTo>
                <a:close/>
              </a:path>
              <a:path w="727687" h="324907">
                <a:moveTo>
                  <a:pt x="417303" y="177980"/>
                </a:moveTo>
                <a:lnTo>
                  <a:pt x="361217" y="177980"/>
                </a:lnTo>
                <a:lnTo>
                  <a:pt x="368863" y="178675"/>
                </a:lnTo>
                <a:lnTo>
                  <a:pt x="383386" y="181455"/>
                </a:lnTo>
                <a:lnTo>
                  <a:pt x="414792" y="208560"/>
                </a:lnTo>
                <a:lnTo>
                  <a:pt x="448661" y="321199"/>
                </a:lnTo>
                <a:lnTo>
                  <a:pt x="449280" y="323053"/>
                </a:lnTo>
                <a:lnTo>
                  <a:pt x="450209" y="324133"/>
                </a:lnTo>
                <a:lnTo>
                  <a:pt x="452678" y="324752"/>
                </a:lnTo>
                <a:lnTo>
                  <a:pt x="453607" y="324907"/>
                </a:lnTo>
                <a:lnTo>
                  <a:pt x="473382" y="324907"/>
                </a:lnTo>
                <a:lnTo>
                  <a:pt x="474492" y="323518"/>
                </a:lnTo>
                <a:lnTo>
                  <a:pt x="474524" y="323053"/>
                </a:lnTo>
                <a:lnTo>
                  <a:pt x="473692" y="320274"/>
                </a:lnTo>
                <a:lnTo>
                  <a:pt x="444393" y="217041"/>
                </a:lnTo>
                <a:lnTo>
                  <a:pt x="440249" y="206600"/>
                </a:lnTo>
                <a:lnTo>
                  <a:pt x="434016" y="195694"/>
                </a:lnTo>
                <a:lnTo>
                  <a:pt x="424799" y="183355"/>
                </a:lnTo>
                <a:lnTo>
                  <a:pt x="417303" y="177980"/>
                </a:lnTo>
                <a:close/>
              </a:path>
              <a:path w="727687" h="324907">
                <a:moveTo>
                  <a:pt x="431313" y="22247"/>
                </a:moveTo>
                <a:lnTo>
                  <a:pt x="269290" y="22247"/>
                </a:lnTo>
                <a:lnTo>
                  <a:pt x="375363" y="22716"/>
                </a:lnTo>
                <a:lnTo>
                  <a:pt x="387305" y="25007"/>
                </a:lnTo>
                <a:lnTo>
                  <a:pt x="421064" y="46216"/>
                </a:lnTo>
                <a:lnTo>
                  <a:pt x="434411" y="97105"/>
                </a:lnTo>
                <a:lnTo>
                  <a:pt x="432271" y="109698"/>
                </a:lnTo>
                <a:lnTo>
                  <a:pt x="411732" y="142694"/>
                </a:lnTo>
                <a:lnTo>
                  <a:pt x="361991" y="157121"/>
                </a:lnTo>
                <a:lnTo>
                  <a:pt x="427022" y="157121"/>
                </a:lnTo>
                <a:lnTo>
                  <a:pt x="451331" y="125846"/>
                </a:lnTo>
                <a:lnTo>
                  <a:pt x="458286" y="92283"/>
                </a:lnTo>
                <a:lnTo>
                  <a:pt x="458199" y="75277"/>
                </a:lnTo>
                <a:lnTo>
                  <a:pt x="455892" y="63043"/>
                </a:lnTo>
                <a:lnTo>
                  <a:pt x="451664" y="50022"/>
                </a:lnTo>
                <a:lnTo>
                  <a:pt x="446769" y="40661"/>
                </a:lnTo>
                <a:lnTo>
                  <a:pt x="439325" y="30642"/>
                </a:lnTo>
                <a:lnTo>
                  <a:pt x="431313" y="22247"/>
                </a:lnTo>
                <a:close/>
              </a:path>
              <a:path w="727687" h="324907">
                <a:moveTo>
                  <a:pt x="721353" y="0"/>
                </a:moveTo>
                <a:lnTo>
                  <a:pt x="717956" y="0"/>
                </a:lnTo>
                <a:lnTo>
                  <a:pt x="582294" y="592"/>
                </a:lnTo>
                <a:lnTo>
                  <a:pt x="537486" y="22900"/>
                </a:lnTo>
                <a:lnTo>
                  <a:pt x="524473" y="58732"/>
                </a:lnTo>
                <a:lnTo>
                  <a:pt x="523750" y="71841"/>
                </a:lnTo>
                <a:lnTo>
                  <a:pt x="523987" y="261070"/>
                </a:lnTo>
                <a:lnTo>
                  <a:pt x="543090" y="309079"/>
                </a:lnTo>
                <a:lnTo>
                  <a:pt x="579673" y="324154"/>
                </a:lnTo>
                <a:lnTo>
                  <a:pt x="593737" y="324907"/>
                </a:lnTo>
                <a:lnTo>
                  <a:pt x="725987" y="324907"/>
                </a:lnTo>
                <a:lnTo>
                  <a:pt x="727687" y="323053"/>
                </a:lnTo>
                <a:lnTo>
                  <a:pt x="727687" y="304977"/>
                </a:lnTo>
                <a:lnTo>
                  <a:pt x="725987" y="303123"/>
                </a:lnTo>
                <a:lnTo>
                  <a:pt x="585341" y="302648"/>
                </a:lnTo>
                <a:lnTo>
                  <a:pt x="573176" y="299753"/>
                </a:lnTo>
                <a:lnTo>
                  <a:pt x="562499" y="293414"/>
                </a:lnTo>
                <a:lnTo>
                  <a:pt x="552723" y="282702"/>
                </a:lnTo>
                <a:lnTo>
                  <a:pt x="548721" y="270798"/>
                </a:lnTo>
                <a:lnTo>
                  <a:pt x="547387" y="256773"/>
                </a:lnTo>
                <a:lnTo>
                  <a:pt x="547387" y="162219"/>
                </a:lnTo>
                <a:lnTo>
                  <a:pt x="706983" y="162219"/>
                </a:lnTo>
                <a:lnTo>
                  <a:pt x="708685" y="160445"/>
                </a:lnTo>
                <a:lnTo>
                  <a:pt x="708685" y="143064"/>
                </a:lnTo>
                <a:lnTo>
                  <a:pt x="706983" y="141364"/>
                </a:lnTo>
                <a:lnTo>
                  <a:pt x="547387" y="141364"/>
                </a:lnTo>
                <a:lnTo>
                  <a:pt x="547760" y="60791"/>
                </a:lnTo>
                <a:lnTo>
                  <a:pt x="567424" y="27037"/>
                </a:lnTo>
                <a:lnTo>
                  <a:pt x="594666" y="21784"/>
                </a:lnTo>
                <a:lnTo>
                  <a:pt x="721353" y="21784"/>
                </a:lnTo>
                <a:lnTo>
                  <a:pt x="723052" y="19930"/>
                </a:lnTo>
                <a:lnTo>
                  <a:pt x="723052" y="1854"/>
                </a:lnTo>
                <a:lnTo>
                  <a:pt x="72135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bk object 33"/>
          <p:cNvSpPr/>
          <p:nvPr/>
        </p:nvSpPr>
        <p:spPr>
          <a:xfrm>
            <a:off x="0" y="1476846"/>
            <a:ext cx="9604043" cy="0"/>
          </a:xfrm>
          <a:custGeom>
            <a:avLst/>
            <a:gdLst/>
            <a:ahLst/>
            <a:cxnLst/>
            <a:rect l="l" t="t" r="r" b="b"/>
            <a:pathLst>
              <a:path w="9604043" h="0">
                <a:moveTo>
                  <a:pt x="9604043" y="0"/>
                </a:moveTo>
                <a:lnTo>
                  <a:pt x="0" y="0"/>
                </a:lnTo>
              </a:path>
            </a:pathLst>
          </a:custGeom>
          <a:ln w="54000">
            <a:solidFill>
              <a:srgbClr val="EC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252" y="1797315"/>
            <a:ext cx="8965869" cy="7098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7991" y="1627101"/>
            <a:ext cx="6988391" cy="189400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265487" y="6708648"/>
            <a:ext cx="3073399" cy="360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80218" y="6708648"/>
            <a:ext cx="2209006" cy="360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915150" y="6708648"/>
            <a:ext cx="2209006" cy="360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hyperlink" Target="mailto:motofest%40mail.ru" TargetMode="External"/><Relationship Id="rId4" Type="http://schemas.openxmlformats.org/officeDocument/2006/relationships/hyperlink" Target="mailto:t%40mail.ru" TargetMode="External"/><Relationship Id="rId5" Type="http://schemas.openxmlformats.org/officeDocument/2006/relationships/hyperlink" Target="mailto:tkin%40mail.ru" TargetMode="External"/><Relationship Id="rId6" Type="http://schemas.openxmlformats.org/officeDocument/2006/relationships/hyperlink" Target="mailto:press.motofest%40mail.ru" TargetMode="External"/><Relationship Id="rId7" Type="http://schemas.openxmlformats.org/officeDocument/2006/relationships/hyperlink" Target="mailto:t%40mail.ru" TargetMode="External"/><Relationship Id="rId8" Type="http://schemas.openxmlformats.org/officeDocument/2006/relationships/hyperlink" Target="http://www.krimfest.ru/" TargetMode="External"/><Relationship Id="rId9" Type="http://schemas.openxmlformats.org/officeDocument/2006/relationships/hyperlink" Target="mailto:krimfest%40groups.facebook.com" TargetMode="External"/><Relationship Id="rId10" Type="http://schemas.openxmlformats.org/officeDocument/2006/relationships/hyperlink" Target="http://www.facebook.com/groups/krimfest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31.jpg"/><Relationship Id="rId10" Type="http://schemas.openxmlformats.org/officeDocument/2006/relationships/image" Target="../media/image32.jpg"/><Relationship Id="rId11" Type="http://schemas.openxmlformats.org/officeDocument/2006/relationships/image" Target="../media/image3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6881" y="3056749"/>
            <a:ext cx="2150160" cy="2875968"/>
          </a:xfrm>
          <a:custGeom>
            <a:avLst/>
            <a:gdLst/>
            <a:ahLst/>
            <a:cxnLst/>
            <a:rect l="l" t="t" r="r" b="b"/>
            <a:pathLst>
              <a:path w="2150160" h="2875968">
                <a:moveTo>
                  <a:pt x="2150160" y="0"/>
                </a:moveTo>
                <a:lnTo>
                  <a:pt x="0" y="1268810"/>
                </a:lnTo>
                <a:lnTo>
                  <a:pt x="2006805" y="2875968"/>
                </a:lnTo>
                <a:lnTo>
                  <a:pt x="215016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873687" y="5340611"/>
            <a:ext cx="4730356" cy="1860918"/>
          </a:xfrm>
          <a:custGeom>
            <a:avLst/>
            <a:gdLst/>
            <a:ahLst/>
            <a:cxnLst/>
            <a:rect l="l" t="t" r="r" b="b"/>
            <a:pathLst>
              <a:path w="4730356" h="1860918">
                <a:moveTo>
                  <a:pt x="4730356" y="0"/>
                </a:moveTo>
                <a:lnTo>
                  <a:pt x="0" y="592105"/>
                </a:lnTo>
                <a:lnTo>
                  <a:pt x="4730356" y="1860918"/>
                </a:lnTo>
                <a:lnTo>
                  <a:pt x="4730356" y="0"/>
                </a:lnTo>
              </a:path>
            </a:pathLst>
          </a:custGeom>
          <a:solidFill>
            <a:srgbClr val="AFB0B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873687" y="2060553"/>
            <a:ext cx="2845026" cy="3872163"/>
          </a:xfrm>
          <a:custGeom>
            <a:avLst/>
            <a:gdLst/>
            <a:ahLst/>
            <a:cxnLst/>
            <a:rect l="l" t="t" r="r" b="b"/>
            <a:pathLst>
              <a:path w="2845026" h="3872163">
                <a:moveTo>
                  <a:pt x="2845026" y="0"/>
                </a:moveTo>
                <a:lnTo>
                  <a:pt x="143355" y="996195"/>
                </a:lnTo>
                <a:lnTo>
                  <a:pt x="0" y="3872163"/>
                </a:lnTo>
                <a:lnTo>
                  <a:pt x="2845026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873687" y="3691144"/>
            <a:ext cx="4730356" cy="2241572"/>
          </a:xfrm>
          <a:custGeom>
            <a:avLst/>
            <a:gdLst/>
            <a:ahLst/>
            <a:cxnLst/>
            <a:rect l="l" t="t" r="r" b="b"/>
            <a:pathLst>
              <a:path w="4730356" h="2241572">
                <a:moveTo>
                  <a:pt x="4730356" y="0"/>
                </a:moveTo>
                <a:lnTo>
                  <a:pt x="0" y="2241572"/>
                </a:lnTo>
                <a:lnTo>
                  <a:pt x="4730356" y="1649467"/>
                </a:lnTo>
                <a:lnTo>
                  <a:pt x="4730356" y="0"/>
                </a:lnTo>
              </a:path>
            </a:pathLst>
          </a:custGeom>
          <a:solidFill>
            <a:srgbClr val="D9D9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718713" y="180770"/>
            <a:ext cx="1885329" cy="3510373"/>
          </a:xfrm>
          <a:custGeom>
            <a:avLst/>
            <a:gdLst/>
            <a:ahLst/>
            <a:cxnLst/>
            <a:rect l="l" t="t" r="r" b="b"/>
            <a:pathLst>
              <a:path w="1885329" h="3510373">
                <a:moveTo>
                  <a:pt x="1885329" y="0"/>
                </a:moveTo>
                <a:lnTo>
                  <a:pt x="0" y="1879782"/>
                </a:lnTo>
                <a:lnTo>
                  <a:pt x="1885329" y="3510373"/>
                </a:lnTo>
                <a:lnTo>
                  <a:pt x="1885329" y="0"/>
                </a:lnTo>
              </a:path>
            </a:pathLst>
          </a:custGeom>
          <a:solidFill>
            <a:srgbClr val="D9D9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325559"/>
            <a:ext cx="2866881" cy="2875970"/>
          </a:xfrm>
          <a:custGeom>
            <a:avLst/>
            <a:gdLst/>
            <a:ahLst/>
            <a:cxnLst/>
            <a:rect l="l" t="t" r="r" b="b"/>
            <a:pathLst>
              <a:path w="2866881" h="2875970">
                <a:moveTo>
                  <a:pt x="2866889" y="0"/>
                </a:moveTo>
                <a:lnTo>
                  <a:pt x="7" y="152243"/>
                </a:lnTo>
                <a:lnTo>
                  <a:pt x="7" y="2875963"/>
                </a:lnTo>
                <a:lnTo>
                  <a:pt x="2866889" y="0"/>
                </a:lnTo>
              </a:path>
            </a:pathLst>
          </a:custGeom>
          <a:solidFill>
            <a:srgbClr val="D9D9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804160" marR="1994535">
              <a:lnSpc>
                <a:spcPts val="4970"/>
              </a:lnSpc>
            </a:pPr>
            <a:r>
              <a:rPr dirty="0" smtClean="0" sz="4450">
                <a:solidFill>
                  <a:srgbClr val="151616"/>
                </a:solidFill>
                <a:latin typeface="PF BeauSans Pro Thin"/>
                <a:cs typeface="PF BeauSans Pro Thin"/>
              </a:rPr>
              <a:t>LIVE</a:t>
            </a:r>
            <a:r>
              <a:rPr dirty="0" smtClean="0" sz="4450">
                <a:solidFill>
                  <a:srgbClr val="151616"/>
                </a:solidFill>
                <a:latin typeface="PF BeauSans Pro Thin"/>
                <a:cs typeface="PF BeauSans Pro Thin"/>
              </a:rPr>
              <a:t> RUSSIAN</a:t>
            </a:r>
            <a:endParaRPr sz="4450">
              <a:latin typeface="PF BeauSans Pro Thin"/>
              <a:cs typeface="PF BeauSans Pro Thin"/>
            </a:endParaRPr>
          </a:p>
          <a:p>
            <a:pPr marL="2804160">
              <a:lnSpc>
                <a:spcPts val="4865"/>
              </a:lnSpc>
            </a:pPr>
            <a:r>
              <a:rPr dirty="0" smtClean="0" sz="4450">
                <a:solidFill>
                  <a:srgbClr val="151616"/>
                </a:solidFill>
                <a:latin typeface="PF BeauSans Pro Thin"/>
                <a:cs typeface="PF BeauSans Pro Thin"/>
              </a:rPr>
              <a:t>ENTER</a:t>
            </a:r>
            <a:r>
              <a:rPr dirty="0" smtClean="0" sz="4450" spc="-270">
                <a:solidFill>
                  <a:srgbClr val="151616"/>
                </a:solidFill>
                <a:latin typeface="PF BeauSans Pro Thin"/>
                <a:cs typeface="PF BeauSans Pro Thin"/>
              </a:rPr>
              <a:t>T</a:t>
            </a:r>
            <a:r>
              <a:rPr dirty="0" smtClean="0" sz="4450" spc="0">
                <a:solidFill>
                  <a:srgbClr val="151616"/>
                </a:solidFill>
                <a:latin typeface="PF BeauSans Pro Thin"/>
                <a:cs typeface="PF BeauSans Pro Thin"/>
              </a:rPr>
              <a:t>AINMENT</a:t>
            </a:r>
            <a:endParaRPr sz="4450">
              <a:latin typeface="PF BeauSans Pro Thin"/>
              <a:cs typeface="PF BeauSans Pro Thi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27208" y="1707534"/>
            <a:ext cx="2089925" cy="1687050"/>
          </a:xfrm>
          <a:custGeom>
            <a:avLst/>
            <a:gdLst/>
            <a:ahLst/>
            <a:cxnLst/>
            <a:rect l="l" t="t" r="r" b="b"/>
            <a:pathLst>
              <a:path w="2089925" h="1687050">
                <a:moveTo>
                  <a:pt x="0" y="0"/>
                </a:moveTo>
                <a:lnTo>
                  <a:pt x="2089925" y="0"/>
                </a:lnTo>
                <a:lnTo>
                  <a:pt x="2089925" y="1687050"/>
                </a:lnTo>
                <a:lnTo>
                  <a:pt x="0" y="1687050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327208" y="1707534"/>
            <a:ext cx="377694" cy="990406"/>
          </a:xfrm>
          <a:custGeom>
            <a:avLst/>
            <a:gdLst/>
            <a:ahLst/>
            <a:cxnLst/>
            <a:rect l="l" t="t" r="r" b="b"/>
            <a:pathLst>
              <a:path w="377694" h="990406">
                <a:moveTo>
                  <a:pt x="0" y="0"/>
                </a:moveTo>
                <a:lnTo>
                  <a:pt x="0" y="990406"/>
                </a:lnTo>
                <a:lnTo>
                  <a:pt x="377694" y="856112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327208" y="2563646"/>
            <a:ext cx="377694" cy="830938"/>
          </a:xfrm>
          <a:custGeom>
            <a:avLst/>
            <a:gdLst/>
            <a:ahLst/>
            <a:cxnLst/>
            <a:rect l="l" t="t" r="r" b="b"/>
            <a:pathLst>
              <a:path w="377694" h="830938">
                <a:moveTo>
                  <a:pt x="377694" y="0"/>
                </a:moveTo>
                <a:lnTo>
                  <a:pt x="0" y="134294"/>
                </a:lnTo>
                <a:lnTo>
                  <a:pt x="0" y="830938"/>
                </a:lnTo>
                <a:lnTo>
                  <a:pt x="377694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704902" y="2211130"/>
            <a:ext cx="856115" cy="377697"/>
          </a:xfrm>
          <a:custGeom>
            <a:avLst/>
            <a:gdLst/>
            <a:ahLst/>
            <a:cxnLst/>
            <a:rect l="l" t="t" r="r" b="b"/>
            <a:pathLst>
              <a:path w="856115" h="377697">
                <a:moveTo>
                  <a:pt x="478417" y="0"/>
                </a:moveTo>
                <a:lnTo>
                  <a:pt x="0" y="352515"/>
                </a:lnTo>
                <a:lnTo>
                  <a:pt x="856115" y="377697"/>
                </a:lnTo>
                <a:lnTo>
                  <a:pt x="478417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704902" y="2563646"/>
            <a:ext cx="1152662" cy="499760"/>
          </a:xfrm>
          <a:custGeom>
            <a:avLst/>
            <a:gdLst/>
            <a:ahLst/>
            <a:cxnLst/>
            <a:rect l="l" t="t" r="r" b="b"/>
            <a:pathLst>
              <a:path w="1152662" h="499760">
                <a:moveTo>
                  <a:pt x="0" y="0"/>
                </a:moveTo>
                <a:lnTo>
                  <a:pt x="1152662" y="499760"/>
                </a:lnTo>
                <a:lnTo>
                  <a:pt x="856115" y="25182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704902" y="2563646"/>
            <a:ext cx="667266" cy="830938"/>
          </a:xfrm>
          <a:custGeom>
            <a:avLst/>
            <a:gdLst/>
            <a:ahLst/>
            <a:cxnLst/>
            <a:rect l="l" t="t" r="r" b="b"/>
            <a:pathLst>
              <a:path w="667266" h="830938">
                <a:moveTo>
                  <a:pt x="0" y="0"/>
                </a:moveTo>
                <a:lnTo>
                  <a:pt x="176259" y="830938"/>
                </a:lnTo>
                <a:lnTo>
                  <a:pt x="667266" y="830938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704902" y="2563646"/>
            <a:ext cx="1152662" cy="830938"/>
          </a:xfrm>
          <a:custGeom>
            <a:avLst/>
            <a:gdLst/>
            <a:ahLst/>
            <a:cxnLst/>
            <a:rect l="l" t="t" r="r" b="b"/>
            <a:pathLst>
              <a:path w="1152662" h="830938">
                <a:moveTo>
                  <a:pt x="0" y="0"/>
                </a:moveTo>
                <a:lnTo>
                  <a:pt x="667266" y="830938"/>
                </a:lnTo>
                <a:lnTo>
                  <a:pt x="1152662" y="499760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372169" y="3063406"/>
            <a:ext cx="1044964" cy="331177"/>
          </a:xfrm>
          <a:custGeom>
            <a:avLst/>
            <a:gdLst/>
            <a:ahLst/>
            <a:cxnLst/>
            <a:rect l="l" t="t" r="r" b="b"/>
            <a:pathLst>
              <a:path w="1044964" h="331177">
                <a:moveTo>
                  <a:pt x="485395" y="0"/>
                </a:moveTo>
                <a:lnTo>
                  <a:pt x="0" y="331177"/>
                </a:lnTo>
                <a:lnTo>
                  <a:pt x="1044964" y="331177"/>
                </a:lnTo>
                <a:lnTo>
                  <a:pt x="485395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644952" y="1707534"/>
            <a:ext cx="772181" cy="436449"/>
          </a:xfrm>
          <a:custGeom>
            <a:avLst/>
            <a:gdLst/>
            <a:ahLst/>
            <a:cxnLst/>
            <a:rect l="l" t="t" r="r" b="b"/>
            <a:pathLst>
              <a:path w="772181" h="436449">
                <a:moveTo>
                  <a:pt x="772181" y="0"/>
                </a:moveTo>
                <a:lnTo>
                  <a:pt x="0" y="0"/>
                </a:lnTo>
                <a:lnTo>
                  <a:pt x="772181" y="436449"/>
                </a:lnTo>
                <a:lnTo>
                  <a:pt x="77218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183320" y="2143983"/>
            <a:ext cx="1233813" cy="444845"/>
          </a:xfrm>
          <a:custGeom>
            <a:avLst/>
            <a:gdLst/>
            <a:ahLst/>
            <a:cxnLst/>
            <a:rect l="l" t="t" r="r" b="b"/>
            <a:pathLst>
              <a:path w="1233813" h="444845">
                <a:moveTo>
                  <a:pt x="1233813" y="0"/>
                </a:moveTo>
                <a:lnTo>
                  <a:pt x="0" y="67147"/>
                </a:lnTo>
                <a:lnTo>
                  <a:pt x="377698" y="444845"/>
                </a:lnTo>
                <a:lnTo>
                  <a:pt x="1233813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327208" y="1707534"/>
            <a:ext cx="1317744" cy="503596"/>
          </a:xfrm>
          <a:custGeom>
            <a:avLst/>
            <a:gdLst/>
            <a:ahLst/>
            <a:cxnLst/>
            <a:rect l="l" t="t" r="r" b="b"/>
            <a:pathLst>
              <a:path w="1317744" h="503596">
                <a:moveTo>
                  <a:pt x="1317744" y="0"/>
                </a:moveTo>
                <a:lnTo>
                  <a:pt x="0" y="0"/>
                </a:lnTo>
                <a:lnTo>
                  <a:pt x="856112" y="503596"/>
                </a:lnTo>
                <a:lnTo>
                  <a:pt x="1317744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642248" y="2011519"/>
            <a:ext cx="1422400" cy="10115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50">
                <a:solidFill>
                  <a:srgbClr val="ECECEC"/>
                </a:solidFill>
                <a:latin typeface="PF BeauSans Pro Thin"/>
                <a:cs typeface="PF BeauSans Pro Thin"/>
              </a:rPr>
              <a:t>LRE</a:t>
            </a:r>
            <a:endParaRPr sz="6550">
              <a:latin typeface="PF BeauSans Pro Thin"/>
              <a:cs typeface="PF BeauSans Pro Thi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83210" y="4634377"/>
            <a:ext cx="7439025" cy="14090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>
                <a:solidFill>
                  <a:srgbClr val="151616"/>
                </a:solidFill>
                <a:latin typeface="Calibri"/>
                <a:cs typeface="Calibri"/>
              </a:rPr>
              <a:t>МЕЖ</a:t>
            </a:r>
            <a:r>
              <a:rPr dirty="0" smtClean="0" sz="2200" spc="-25">
                <a:solidFill>
                  <a:srgbClr val="151616"/>
                </a:solidFill>
                <a:latin typeface="Calibri"/>
                <a:cs typeface="Calibri"/>
              </a:rPr>
              <a:t>Д</a:t>
            </a:r>
            <a:r>
              <a:rPr dirty="0" smtClean="0" sz="2200" spc="0">
                <a:solidFill>
                  <a:srgbClr val="151616"/>
                </a:solidFill>
                <a:latin typeface="Calibri"/>
                <a:cs typeface="Calibri"/>
              </a:rPr>
              <a:t>УНАР</a:t>
            </a:r>
            <a:r>
              <a:rPr dirty="0" smtClean="0" sz="2200" spc="-5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2200" spc="0">
                <a:solidFill>
                  <a:srgbClr val="151616"/>
                </a:solidFill>
                <a:latin typeface="Calibri"/>
                <a:cs typeface="Calibri"/>
              </a:rPr>
              <a:t>ДНЫЙ </a:t>
            </a:r>
            <a:r>
              <a:rPr dirty="0" smtClean="0" sz="2200" spc="2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2200" spc="0">
                <a:solidFill>
                  <a:srgbClr val="151616"/>
                </a:solidFill>
                <a:latin typeface="Calibri"/>
                <a:cs typeface="Calibri"/>
              </a:rPr>
              <a:t>УРИС</a:t>
            </a:r>
            <a:r>
              <a:rPr dirty="0" smtClean="0" sz="2200" spc="-65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2200" spc="0">
                <a:solidFill>
                  <a:srgbClr val="151616"/>
                </a:solidFill>
                <a:latin typeface="Calibri"/>
                <a:cs typeface="Calibri"/>
              </a:rPr>
              <a:t>СКИЙ МУЗЫКАЛЬНЫЙ Ф</a:t>
            </a:r>
            <a:r>
              <a:rPr dirty="0" smtClean="0" sz="2200" spc="-5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2200" spc="0">
                <a:solidFill>
                  <a:srgbClr val="151616"/>
                </a:solidFill>
                <a:latin typeface="Calibri"/>
                <a:cs typeface="Calibri"/>
              </a:rPr>
              <a:t>СТИ</a:t>
            </a:r>
            <a:r>
              <a:rPr dirty="0" smtClean="0" sz="2200" spc="-25">
                <a:solidFill>
                  <a:srgbClr val="151616"/>
                </a:solidFill>
                <a:latin typeface="Calibri"/>
                <a:cs typeface="Calibri"/>
              </a:rPr>
              <a:t>В</a:t>
            </a:r>
            <a:r>
              <a:rPr dirty="0" smtClean="0" sz="2200" spc="0">
                <a:solidFill>
                  <a:srgbClr val="151616"/>
                </a:solidFill>
                <a:latin typeface="Calibri"/>
                <a:cs typeface="Calibri"/>
              </a:rPr>
              <a:t>АЛЬ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mtClean="0" sz="2900" spc="15" b="1">
                <a:solidFill>
                  <a:srgbClr val="151616"/>
                </a:solidFill>
                <a:latin typeface="Calibri"/>
                <a:cs typeface="Calibri"/>
              </a:rPr>
              <a:t>КРЫМ-Ф</a:t>
            </a:r>
            <a:r>
              <a:rPr dirty="0" smtClean="0" sz="2900" spc="-60" b="1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2900" spc="15" b="1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2900" spc="-185" b="1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2900" spc="10" b="1">
                <a:solidFill>
                  <a:srgbClr val="151616"/>
                </a:solidFill>
                <a:latin typeface="Calibri"/>
                <a:cs typeface="Calibri"/>
              </a:rPr>
              <a:t>.RU</a:t>
            </a:r>
            <a:r>
              <a:rPr dirty="0" smtClean="0" sz="2900" spc="5" b="1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(КРЫМ Ф</a:t>
            </a:r>
            <a:r>
              <a:rPr dirty="0" smtClean="0" sz="1600" spc="-4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СТ </a:t>
            </a:r>
            <a:r>
              <a:rPr dirty="0" smtClean="0" sz="1600" spc="-4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ЧКА </a:t>
            </a:r>
            <a:r>
              <a:rPr dirty="0" smtClean="0" sz="1600" spc="-10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У)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1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0320" marR="5086350" indent="0">
              <a:lnSpc>
                <a:spcPct val="103499"/>
              </a:lnSpc>
            </a:pPr>
            <a:r>
              <a:rPr dirty="0" smtClean="0" sz="900" spc="5">
                <a:solidFill>
                  <a:srgbClr val="151616"/>
                </a:solidFill>
                <a:latin typeface="Calibri"/>
                <a:cs typeface="Calibri"/>
              </a:rPr>
              <a:t>РОО</a:t>
            </a:r>
            <a:r>
              <a:rPr dirty="0" smtClean="0" sz="900" spc="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«</a:t>
            </a:r>
            <a:r>
              <a:rPr dirty="0" smtClean="0" sz="900" spc="-15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900" spc="-5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сийс</a:t>
            </a:r>
            <a:r>
              <a:rPr dirty="0" smtClean="0" sz="900" spc="-1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ая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900" spc="-5">
                <a:solidFill>
                  <a:srgbClr val="151616"/>
                </a:solidFill>
                <a:latin typeface="Calibri"/>
                <a:cs typeface="Calibri"/>
              </a:rPr>
              <a:t>А</a:t>
            </a:r>
            <a:r>
              <a:rPr dirty="0" smtClean="0" sz="900" spc="-5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социация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900" spc="5">
                <a:solidFill>
                  <a:srgbClr val="151616"/>
                </a:solidFill>
                <a:latin typeface="Calibri"/>
                <a:cs typeface="Calibri"/>
              </a:rPr>
              <a:t>М</a:t>
            </a:r>
            <a:r>
              <a:rPr dirty="0" smtClean="0" sz="9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900" spc="-15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оциклис</a:t>
            </a:r>
            <a:r>
              <a:rPr dirty="0" smtClean="0" sz="900" spc="-15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ов»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900" spc="-15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900" spc="-5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сийс</a:t>
            </a:r>
            <a:r>
              <a:rPr dirty="0" smtClean="0" sz="900" spc="-1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ая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900" spc="-5">
                <a:solidFill>
                  <a:srgbClr val="151616"/>
                </a:solidFill>
                <a:latin typeface="Calibri"/>
                <a:cs typeface="Calibri"/>
              </a:rPr>
              <a:t>А</a:t>
            </a:r>
            <a:r>
              <a:rPr dirty="0" smtClean="0" sz="900" spc="-5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социация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900" spc="-10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ос</a:t>
            </a:r>
            <a:r>
              <a:rPr dirty="0" smtClean="0" sz="900" spc="-1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омайзеров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1013" y="6025018"/>
            <a:ext cx="2039620" cy="3022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103499"/>
              </a:lnSpc>
            </a:pPr>
            <a:r>
              <a:rPr dirty="0" smtClean="0" sz="900" spc="-15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900" spc="-5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сийс</a:t>
            </a:r>
            <a:r>
              <a:rPr dirty="0" smtClean="0" sz="900" spc="-1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ая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900" spc="-5">
                <a:solidFill>
                  <a:srgbClr val="151616"/>
                </a:solidFill>
                <a:latin typeface="Calibri"/>
                <a:cs typeface="Calibri"/>
              </a:rPr>
              <a:t>А</a:t>
            </a:r>
            <a:r>
              <a:rPr dirty="0" smtClean="0" sz="900" spc="-5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социация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900" spc="-20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ок-Музы</a:t>
            </a:r>
            <a:r>
              <a:rPr dirty="0" smtClean="0" sz="900" spc="-1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ан</a:t>
            </a:r>
            <a:r>
              <a:rPr dirty="0" smtClean="0" sz="900" spc="-15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ов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 ООО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«</a:t>
            </a:r>
            <a:r>
              <a:rPr dirty="0" smtClean="0" sz="900" spc="-20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900" spc="0">
                <a:solidFill>
                  <a:srgbClr val="151616"/>
                </a:solidFill>
                <a:latin typeface="Calibri"/>
                <a:cs typeface="Calibri"/>
              </a:rPr>
              <a:t>упиБайк»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48333" y="5935606"/>
            <a:ext cx="4321810" cy="471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900" spc="10">
                <a:solidFill>
                  <a:srgbClr val="151616"/>
                </a:solidFill>
                <a:latin typeface="Calibri"/>
                <a:cs typeface="Calibri"/>
              </a:rPr>
              <a:t>СЕ</a:t>
            </a:r>
            <a:r>
              <a:rPr dirty="0" smtClean="0" sz="2900" spc="-15">
                <a:solidFill>
                  <a:srgbClr val="151616"/>
                </a:solidFill>
                <a:latin typeface="Calibri"/>
                <a:cs typeface="Calibri"/>
              </a:rPr>
              <a:t>В</a:t>
            </a:r>
            <a:r>
              <a:rPr dirty="0" smtClean="0" sz="2900" spc="-70">
                <a:solidFill>
                  <a:srgbClr val="151616"/>
                </a:solidFill>
                <a:latin typeface="Calibri"/>
                <a:cs typeface="Calibri"/>
              </a:rPr>
              <a:t>А</a:t>
            </a:r>
            <a:r>
              <a:rPr dirty="0" smtClean="0" sz="2900" spc="15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2900" spc="-6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2900" spc="15">
                <a:solidFill>
                  <a:srgbClr val="151616"/>
                </a:solidFill>
                <a:latin typeface="Calibri"/>
                <a:cs typeface="Calibri"/>
              </a:rPr>
              <a:t>ОП</a:t>
            </a:r>
            <a:r>
              <a:rPr dirty="0" smtClean="0" sz="2900" spc="-6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2900" spc="10">
                <a:solidFill>
                  <a:srgbClr val="151616"/>
                </a:solidFill>
                <a:latin typeface="Calibri"/>
                <a:cs typeface="Calibri"/>
              </a:rPr>
              <a:t>ЛЬ,</a:t>
            </a:r>
            <a:r>
              <a:rPr dirty="0" smtClean="0" sz="2900" spc="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2900" spc="15">
                <a:solidFill>
                  <a:srgbClr val="151616"/>
                </a:solidFill>
                <a:latin typeface="Calibri"/>
                <a:cs typeface="Calibri"/>
              </a:rPr>
              <a:t>И</a:t>
            </a:r>
            <a:r>
              <a:rPr dirty="0" smtClean="0" sz="2900" spc="-55">
                <a:solidFill>
                  <a:srgbClr val="151616"/>
                </a:solidFill>
                <a:latin typeface="Calibri"/>
                <a:cs typeface="Calibri"/>
              </a:rPr>
              <a:t>Ю</a:t>
            </a:r>
            <a:r>
              <a:rPr dirty="0" smtClean="0" sz="2900" spc="15">
                <a:solidFill>
                  <a:srgbClr val="151616"/>
                </a:solidFill>
                <a:latin typeface="Calibri"/>
                <a:cs typeface="Calibri"/>
              </a:rPr>
              <a:t>ЛЬ</a:t>
            </a:r>
            <a:r>
              <a:rPr dirty="0" smtClean="0" sz="2900" spc="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2900" spc="10">
                <a:solidFill>
                  <a:srgbClr val="151616"/>
                </a:solidFill>
                <a:latin typeface="Calibri"/>
                <a:cs typeface="Calibri"/>
              </a:rPr>
              <a:t>2015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256" y="1835414"/>
            <a:ext cx="3710940" cy="16236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ts val="6250"/>
              </a:lnSpc>
            </a:pPr>
            <a:r>
              <a:rPr dirty="0" smtClean="0" sz="6400" spc="-455" b="1">
                <a:solidFill>
                  <a:srgbClr val="313130"/>
                </a:solidFill>
                <a:latin typeface="Calibri"/>
                <a:cs typeface="Calibri"/>
              </a:rPr>
              <a:t>Г</a:t>
            </a:r>
            <a:r>
              <a:rPr dirty="0" smtClean="0" sz="6400" spc="0" b="1">
                <a:solidFill>
                  <a:srgbClr val="313130"/>
                </a:solidFill>
                <a:latin typeface="Calibri"/>
                <a:cs typeface="Calibri"/>
              </a:rPr>
              <a:t>ЛАВНЫЙ</a:t>
            </a:r>
            <a:r>
              <a:rPr dirty="0" smtClean="0" sz="6400" spc="0" b="1">
                <a:solidFill>
                  <a:srgbClr val="313130"/>
                </a:solidFill>
                <a:latin typeface="Calibri"/>
                <a:cs typeface="Calibri"/>
              </a:rPr>
              <a:t> РЕ</a:t>
            </a:r>
            <a:r>
              <a:rPr dirty="0" smtClean="0" sz="6400" spc="-45" b="1">
                <a:solidFill>
                  <a:srgbClr val="313130"/>
                </a:solidFill>
                <a:latin typeface="Calibri"/>
                <a:cs typeface="Calibri"/>
              </a:rPr>
              <a:t>З</a:t>
            </a:r>
            <a:r>
              <a:rPr dirty="0" smtClean="0" sz="6400" spc="-484" b="1">
                <a:solidFill>
                  <a:srgbClr val="313130"/>
                </a:solidFill>
                <a:latin typeface="Calibri"/>
                <a:cs typeface="Calibri"/>
              </a:rPr>
              <a:t>У</a:t>
            </a:r>
            <a:r>
              <a:rPr dirty="0" smtClean="0" sz="6400" spc="0" b="1">
                <a:solidFill>
                  <a:srgbClr val="313130"/>
                </a:solidFill>
                <a:latin typeface="Calibri"/>
                <a:cs typeface="Calibri"/>
              </a:rPr>
              <a:t>Л</a:t>
            </a:r>
            <a:r>
              <a:rPr dirty="0" smtClean="0" sz="6400" spc="-484" b="1">
                <a:solidFill>
                  <a:srgbClr val="313130"/>
                </a:solidFill>
                <a:latin typeface="Calibri"/>
                <a:cs typeface="Calibri"/>
              </a:rPr>
              <a:t>Ь</a:t>
            </a:r>
            <a:r>
              <a:rPr dirty="0" smtClean="0" sz="6400" spc="-434" b="1">
                <a:solidFill>
                  <a:srgbClr val="313130"/>
                </a:solidFill>
                <a:latin typeface="Calibri"/>
                <a:cs typeface="Calibri"/>
              </a:rPr>
              <a:t>Т</a:t>
            </a:r>
            <a:r>
              <a:rPr dirty="0" smtClean="0" sz="6400" spc="-440" b="1">
                <a:solidFill>
                  <a:srgbClr val="313130"/>
                </a:solidFill>
                <a:latin typeface="Calibri"/>
                <a:cs typeface="Calibri"/>
              </a:rPr>
              <a:t>А</a:t>
            </a:r>
            <a:r>
              <a:rPr dirty="0" smtClean="0" sz="6400" spc="0" b="1">
                <a:solidFill>
                  <a:srgbClr val="313130"/>
                </a:solidFill>
                <a:latin typeface="Calibri"/>
                <a:cs typeface="Calibri"/>
              </a:rPr>
              <a:t>Т</a:t>
            </a:r>
            <a:endParaRPr sz="6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9232" y="4225020"/>
            <a:ext cx="4940935" cy="23990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ts val="3120"/>
              </a:lnSpc>
            </a:pPr>
            <a:r>
              <a:rPr dirty="0" smtClean="0" sz="3200" b="1">
                <a:solidFill>
                  <a:srgbClr val="313130"/>
                </a:solidFill>
                <a:latin typeface="Calibri"/>
                <a:cs typeface="Calibri"/>
              </a:rPr>
              <a:t>Презентация насы</a:t>
            </a:r>
            <a:r>
              <a:rPr dirty="0" smtClean="0" sz="3200" spc="-40" b="1">
                <a:solidFill>
                  <a:srgbClr val="313130"/>
                </a:solidFill>
                <a:latin typeface="Calibri"/>
                <a:cs typeface="Calibri"/>
              </a:rPr>
              <a:t>щ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енно</a:t>
            </a:r>
            <a:r>
              <a:rPr dirty="0" smtClean="0" sz="3200" spc="-35" b="1">
                <a:solidFill>
                  <a:srgbClr val="313130"/>
                </a:solidFill>
                <a:latin typeface="Calibri"/>
                <a:cs typeface="Calibri"/>
              </a:rPr>
              <a:t>г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о,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 к</a:t>
            </a:r>
            <a:r>
              <a:rPr dirty="0" smtClean="0" sz="3200" spc="-114" b="1">
                <a:solidFill>
                  <a:srgbClr val="313130"/>
                </a:solidFill>
                <a:latin typeface="Calibri"/>
                <a:cs typeface="Calibri"/>
              </a:rPr>
              <a:t>у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л</a:t>
            </a:r>
            <a:r>
              <a:rPr dirty="0" smtClean="0" sz="3200" spc="-105" b="1">
                <a:solidFill>
                  <a:srgbClr val="313130"/>
                </a:solidFill>
                <a:latin typeface="Calibri"/>
                <a:cs typeface="Calibri"/>
              </a:rPr>
              <a:t>ь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турно</a:t>
            </a:r>
            <a:r>
              <a:rPr dirty="0" smtClean="0" sz="3200" spc="-35" b="1">
                <a:solidFill>
                  <a:srgbClr val="313130"/>
                </a:solidFill>
                <a:latin typeface="Calibri"/>
                <a:cs typeface="Calibri"/>
              </a:rPr>
              <a:t>г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о и безопасно</a:t>
            </a:r>
            <a:r>
              <a:rPr dirty="0" smtClean="0" sz="3200" spc="-40" b="1">
                <a:solidFill>
                  <a:srgbClr val="313130"/>
                </a:solidFill>
                <a:latin typeface="Calibri"/>
                <a:cs typeface="Calibri"/>
              </a:rPr>
              <a:t>г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о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 </a:t>
            </a:r>
            <a:r>
              <a:rPr dirty="0" smtClean="0" sz="3200" spc="-15" b="1">
                <a:solidFill>
                  <a:srgbClr val="313130"/>
                </a:solidFill>
                <a:latin typeface="Calibri"/>
                <a:cs typeface="Calibri"/>
              </a:rPr>
              <a:t>о</a:t>
            </a:r>
            <a:r>
              <a:rPr dirty="0" smtClean="0" sz="3200" spc="-145" b="1">
                <a:solidFill>
                  <a:srgbClr val="313130"/>
                </a:solidFill>
                <a:latin typeface="Calibri"/>
                <a:cs typeface="Calibri"/>
              </a:rPr>
              <a:t>т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дыха для </a:t>
            </a:r>
            <a:r>
              <a:rPr dirty="0" smtClean="0" sz="3200" spc="-35" b="1">
                <a:solidFill>
                  <a:srgbClr val="313130"/>
                </a:solidFill>
                <a:latin typeface="Calibri"/>
                <a:cs typeface="Calibri"/>
              </a:rPr>
              <a:t>г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ос</a:t>
            </a:r>
            <a:r>
              <a:rPr dirty="0" smtClean="0" sz="3200" spc="-25" b="1">
                <a:solidFill>
                  <a:srgbClr val="313130"/>
                </a:solidFill>
                <a:latin typeface="Calibri"/>
                <a:cs typeface="Calibri"/>
              </a:rPr>
              <a:t>т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ей любо</a:t>
            </a:r>
            <a:r>
              <a:rPr dirty="0" smtClean="0" sz="3200" spc="-35" b="1">
                <a:solidFill>
                  <a:srgbClr val="313130"/>
                </a:solidFill>
                <a:latin typeface="Calibri"/>
                <a:cs typeface="Calibri"/>
              </a:rPr>
              <a:t>г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о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 возраста в Кры</a:t>
            </a:r>
            <a:r>
              <a:rPr dirty="0" smtClean="0" sz="3200" spc="-35" b="1">
                <a:solidFill>
                  <a:srgbClr val="313130"/>
                </a:solidFill>
                <a:latin typeface="Calibri"/>
                <a:cs typeface="Calibri"/>
              </a:rPr>
              <a:t>м</a:t>
            </a:r>
            <a:r>
              <a:rPr dirty="0" smtClean="0" sz="3200" spc="-100" b="1">
                <a:solidFill>
                  <a:srgbClr val="313130"/>
                </a:solidFill>
                <a:latin typeface="Calibri"/>
                <a:cs typeface="Calibri"/>
              </a:rPr>
              <a:t>у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25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3200" b="1">
                <a:solidFill>
                  <a:srgbClr val="313130"/>
                </a:solidFill>
                <a:latin typeface="Calibri"/>
                <a:cs typeface="Calibri"/>
              </a:rPr>
              <a:t>Презентация вс</a:t>
            </a:r>
            <a:r>
              <a:rPr dirty="0" smtClean="0" sz="3200" spc="-40" b="1">
                <a:solidFill>
                  <a:srgbClr val="313130"/>
                </a:solidFill>
                <a:latin typeface="Calibri"/>
                <a:cs typeface="Calibri"/>
              </a:rPr>
              <a:t>е</a:t>
            </a:r>
            <a:r>
              <a:rPr dirty="0" smtClean="0" sz="3200" spc="-25" b="1">
                <a:solidFill>
                  <a:srgbClr val="313130"/>
                </a:solidFill>
                <a:latin typeface="Calibri"/>
                <a:cs typeface="Calibri"/>
              </a:rPr>
              <a:t>м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у ми</a:t>
            </a:r>
            <a:r>
              <a:rPr dirty="0" smtClean="0" sz="3200" spc="-40" b="1">
                <a:solidFill>
                  <a:srgbClr val="313130"/>
                </a:solidFill>
                <a:latin typeface="Calibri"/>
                <a:cs typeface="Calibri"/>
              </a:rPr>
              <a:t>р</a:t>
            </a:r>
            <a:r>
              <a:rPr dirty="0" smtClean="0" sz="3200" spc="-100" b="1">
                <a:solidFill>
                  <a:srgbClr val="313130"/>
                </a:solidFill>
                <a:latin typeface="Calibri"/>
                <a:cs typeface="Calibri"/>
              </a:rPr>
              <a:t>у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82699" y="5210596"/>
            <a:ext cx="2961345" cy="1632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282699" y="3578123"/>
            <a:ext cx="2961345" cy="1632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282699" y="1945648"/>
            <a:ext cx="2961345" cy="1632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279098" y="1942049"/>
          <a:ext cx="2972144" cy="4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1345"/>
              </a:tblGrid>
              <a:tr h="1632468"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199">
                      <a:solidFill>
                        <a:srgbClr val="ECECEC"/>
                      </a:solidFill>
                      <a:prstDash val="solid"/>
                    </a:lnL>
                    <a:lnR w="7199">
                      <a:solidFill>
                        <a:srgbClr val="ECECEC"/>
                      </a:solidFill>
                      <a:prstDash val="solid"/>
                    </a:lnR>
                    <a:lnT w="7199">
                      <a:solidFill>
                        <a:srgbClr val="ECECEC"/>
                      </a:solidFill>
                      <a:prstDash val="solid"/>
                    </a:lnT>
                    <a:lnB w="7199">
                      <a:solidFill>
                        <a:srgbClr val="ECECEC"/>
                      </a:solidFill>
                      <a:prstDash val="solid"/>
                    </a:lnB>
                  </a:tcPr>
                </a:tc>
              </a:tr>
              <a:tr h="1632473"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199">
                      <a:solidFill>
                        <a:srgbClr val="ECECEC"/>
                      </a:solidFill>
                      <a:prstDash val="solid"/>
                    </a:lnL>
                    <a:lnR w="7199">
                      <a:solidFill>
                        <a:srgbClr val="ECECEC"/>
                      </a:solidFill>
                      <a:prstDash val="solid"/>
                    </a:lnR>
                    <a:lnT w="7199">
                      <a:solidFill>
                        <a:srgbClr val="ECECEC"/>
                      </a:solidFill>
                      <a:prstDash val="solid"/>
                    </a:lnT>
                    <a:lnB w="7199">
                      <a:solidFill>
                        <a:srgbClr val="ECECEC"/>
                      </a:solidFill>
                      <a:prstDash val="solid"/>
                    </a:lnB>
                  </a:tcPr>
                </a:tc>
              </a:tr>
              <a:tr h="1632468"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199">
                      <a:solidFill>
                        <a:srgbClr val="ECECEC"/>
                      </a:solidFill>
                      <a:prstDash val="solid"/>
                    </a:lnL>
                    <a:lnR w="7199">
                      <a:solidFill>
                        <a:srgbClr val="ECECEC"/>
                      </a:solidFill>
                      <a:prstDash val="solid"/>
                    </a:lnR>
                    <a:lnT w="7199">
                      <a:solidFill>
                        <a:srgbClr val="ECECEC"/>
                      </a:solidFill>
                      <a:prstDash val="solid"/>
                    </a:lnT>
                    <a:lnB w="7199">
                      <a:solidFill>
                        <a:srgbClr val="ECECE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b="1">
                <a:solidFill>
                  <a:srgbClr val="313130"/>
                </a:solidFill>
                <a:latin typeface="Calibri"/>
                <a:cs typeface="Calibri"/>
              </a:rPr>
              <a:t>ПА</a:t>
            </a:r>
            <a:r>
              <a:rPr dirty="0" smtClean="0" sz="3200" spc="-15" b="1">
                <a:solidFill>
                  <a:srgbClr val="313130"/>
                </a:solidFill>
                <a:latin typeface="Calibri"/>
                <a:cs typeface="Calibri"/>
              </a:rPr>
              <a:t>Р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ТНЕРЫ Ф</a:t>
            </a:r>
            <a:r>
              <a:rPr dirty="0" smtClean="0" sz="3200" spc="-75" b="1">
                <a:solidFill>
                  <a:srgbClr val="313130"/>
                </a:solidFill>
                <a:latin typeface="Calibri"/>
                <a:cs typeface="Calibri"/>
              </a:rPr>
              <a:t>Е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СТИ</a:t>
            </a:r>
            <a:r>
              <a:rPr dirty="0" smtClean="0" sz="3200" spc="-40" b="1">
                <a:solidFill>
                  <a:srgbClr val="313130"/>
                </a:solidFill>
                <a:latin typeface="Calibri"/>
                <a:cs typeface="Calibri"/>
              </a:rPr>
              <a:t>В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АЛЯ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20175" y="5920190"/>
            <a:ext cx="604961" cy="587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760143" y="5920190"/>
            <a:ext cx="1483901" cy="587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048569" y="5920190"/>
            <a:ext cx="1439650" cy="587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29376" y="5920243"/>
            <a:ext cx="2418872" cy="5873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097063" y="5920190"/>
            <a:ext cx="1679580" cy="587375"/>
          </a:xfrm>
          <a:custGeom>
            <a:avLst/>
            <a:gdLst/>
            <a:ahLst/>
            <a:cxnLst/>
            <a:rect l="l" t="t" r="r" b="b"/>
            <a:pathLst>
              <a:path w="1679580" h="587375">
                <a:moveTo>
                  <a:pt x="0" y="0"/>
                </a:moveTo>
                <a:lnTo>
                  <a:pt x="1679580" y="0"/>
                </a:lnTo>
                <a:lnTo>
                  <a:pt x="1679580" y="587374"/>
                </a:lnTo>
                <a:lnTo>
                  <a:pt x="0" y="5873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097063" y="5920190"/>
            <a:ext cx="1679580" cy="587375"/>
          </a:xfrm>
          <a:custGeom>
            <a:avLst/>
            <a:gdLst/>
            <a:ahLst/>
            <a:cxnLst/>
            <a:rect l="l" t="t" r="r" b="b"/>
            <a:pathLst>
              <a:path w="1679580" h="587375">
                <a:moveTo>
                  <a:pt x="0" y="0"/>
                </a:moveTo>
                <a:lnTo>
                  <a:pt x="1679580" y="0"/>
                </a:lnTo>
                <a:lnTo>
                  <a:pt x="1679580" y="587374"/>
                </a:lnTo>
                <a:lnTo>
                  <a:pt x="0" y="587374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260578" y="5984428"/>
            <a:ext cx="1352548" cy="4588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92386" y="4610570"/>
            <a:ext cx="862437" cy="862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002833" y="4673487"/>
            <a:ext cx="1409702" cy="736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280479" y="4613536"/>
            <a:ext cx="1338648" cy="856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796246" y="4706691"/>
            <a:ext cx="1435100" cy="6701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60000" y="3208064"/>
            <a:ext cx="2665212" cy="8172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272601" y="3065039"/>
            <a:ext cx="1971442" cy="12382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816303" y="3283423"/>
            <a:ext cx="2665209" cy="8395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867807" y="4667154"/>
            <a:ext cx="1028966" cy="7492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738530" y="4663414"/>
            <a:ext cx="745570" cy="7567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b="1">
                <a:solidFill>
                  <a:srgbClr val="313130"/>
                </a:solidFill>
                <a:latin typeface="Calibri"/>
                <a:cs typeface="Calibri"/>
              </a:rPr>
              <a:t>С</a:t>
            </a:r>
            <a:r>
              <a:rPr dirty="0" smtClean="0" sz="3200" spc="-65" b="1">
                <a:solidFill>
                  <a:srgbClr val="313130"/>
                </a:solidFill>
                <a:latin typeface="Calibri"/>
                <a:cs typeface="Calibri"/>
              </a:rPr>
              <a:t>О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Т</a:t>
            </a:r>
            <a:r>
              <a:rPr dirty="0" smtClean="0" sz="3200" spc="-20" b="1">
                <a:solidFill>
                  <a:srgbClr val="313130"/>
                </a:solidFill>
                <a:latin typeface="Calibri"/>
                <a:cs typeface="Calibri"/>
              </a:rPr>
              <a:t>Р</a:t>
            </a:r>
            <a:r>
              <a:rPr dirty="0" smtClean="0" sz="3200" spc="-240" b="1">
                <a:solidFill>
                  <a:srgbClr val="313130"/>
                </a:solidFill>
                <a:latin typeface="Calibri"/>
                <a:cs typeface="Calibri"/>
              </a:rPr>
              <a:t>У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ДНИЧ</a:t>
            </a:r>
            <a:r>
              <a:rPr dirty="0" smtClean="0" sz="3200" spc="-75" b="1">
                <a:solidFill>
                  <a:srgbClr val="313130"/>
                </a:solidFill>
                <a:latin typeface="Calibri"/>
                <a:cs typeface="Calibri"/>
              </a:rPr>
              <a:t>Е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СТВО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550" y="2831529"/>
            <a:ext cx="2335403" cy="2471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7292" y="5447484"/>
            <a:ext cx="3392804" cy="11341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313130"/>
                </a:solidFill>
                <a:latin typeface="Calibri"/>
                <a:cs typeface="Calibri"/>
              </a:rPr>
              <a:t>Але</a:t>
            </a:r>
            <a:r>
              <a:rPr dirty="0" smtClean="0" sz="1800" spc="-30" b="1">
                <a:solidFill>
                  <a:srgbClr val="313130"/>
                </a:solidFill>
                <a:latin typeface="Calibri"/>
                <a:cs typeface="Calibri"/>
              </a:rPr>
              <a:t>к</a:t>
            </a:r>
            <a:r>
              <a:rPr dirty="0" smtClean="0" sz="1800" spc="0" b="1">
                <a:solidFill>
                  <a:srgbClr val="313130"/>
                </a:solidFill>
                <a:latin typeface="Calibri"/>
                <a:cs typeface="Calibri"/>
              </a:rPr>
              <a:t>сандр Кис</a:t>
            </a:r>
            <a:r>
              <a:rPr dirty="0" smtClean="0" sz="1800" spc="-35" b="1">
                <a:solidFill>
                  <a:srgbClr val="313130"/>
                </a:solidFill>
                <a:latin typeface="Calibri"/>
                <a:cs typeface="Calibri"/>
              </a:rPr>
              <a:t>е</a:t>
            </a:r>
            <a:r>
              <a:rPr dirty="0" smtClean="0" sz="1800" spc="0" b="1">
                <a:solidFill>
                  <a:srgbClr val="313130"/>
                </a:solidFill>
                <a:latin typeface="Calibri"/>
                <a:cs typeface="Calibri"/>
              </a:rPr>
              <a:t>ль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mtClean="0" sz="1800" spc="-20">
                <a:solidFill>
                  <a:srgbClr val="313130"/>
                </a:solidFill>
                <a:latin typeface="Calibri"/>
                <a:cs typeface="Calibri"/>
              </a:rPr>
              <a:t>г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</a:rPr>
              <a:t>енеральный пр</a:t>
            </a:r>
            <a:r>
              <a:rPr dirty="0" smtClean="0" sz="1800" spc="-55">
                <a:solidFill>
                  <a:srgbClr val="313130"/>
                </a:solidFill>
                <a:latin typeface="Calibri"/>
                <a:cs typeface="Calibri"/>
              </a:rPr>
              <a:t>о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</a:rPr>
              <a:t>дюсер фестиваля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mtClean="0" sz="1800">
                <a:solidFill>
                  <a:srgbClr val="313130"/>
                </a:solidFill>
                <a:latin typeface="Calibri"/>
                <a:cs typeface="Calibri"/>
              </a:rPr>
              <a:t>+7 499 375 2014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mtClean="0" sz="1800">
                <a:solidFill>
                  <a:srgbClr val="313130"/>
                </a:solidFill>
                <a:latin typeface="Calibri"/>
                <a:cs typeface="Calibri"/>
                <a:hlinkClick r:id="rId3"/>
              </a:rPr>
              <a:t>mo</a:t>
            </a:r>
            <a:r>
              <a:rPr dirty="0" smtClean="0" sz="1800" spc="-20">
                <a:solidFill>
                  <a:srgbClr val="313130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800" spc="-45">
                <a:solidFill>
                  <a:srgbClr val="313130"/>
                </a:solidFill>
                <a:latin typeface="Calibri"/>
                <a:cs typeface="Calibri"/>
                <a:hlinkClick r:id="rId3"/>
              </a:rPr>
              <a:t>f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800" spc="-25">
                <a:solidFill>
                  <a:srgbClr val="313130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4"/>
              </a:rPr>
              <a:t>t@mail.ru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9288" y="2820596"/>
            <a:ext cx="2781300" cy="22504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313130"/>
                </a:solidFill>
                <a:latin typeface="Calibri"/>
                <a:cs typeface="Calibri"/>
              </a:rPr>
              <a:t>Ев</a:t>
            </a:r>
            <a:r>
              <a:rPr dirty="0" smtClean="0" sz="1800" spc="-25" b="1">
                <a:solidFill>
                  <a:srgbClr val="313130"/>
                </a:solidFill>
                <a:latin typeface="Calibri"/>
                <a:cs typeface="Calibri"/>
              </a:rPr>
              <a:t>г</a:t>
            </a:r>
            <a:r>
              <a:rPr dirty="0" smtClean="0" sz="1800" spc="0" b="1">
                <a:solidFill>
                  <a:srgbClr val="313130"/>
                </a:solidFill>
                <a:latin typeface="Calibri"/>
                <a:cs typeface="Calibri"/>
              </a:rPr>
              <a:t>ений </a:t>
            </a:r>
            <a:r>
              <a:rPr dirty="0" smtClean="0" sz="1800" spc="-100" b="1">
                <a:solidFill>
                  <a:srgbClr val="313130"/>
                </a:solidFill>
                <a:latin typeface="Calibri"/>
                <a:cs typeface="Calibri"/>
              </a:rPr>
              <a:t>Т</a:t>
            </a:r>
            <a:r>
              <a:rPr dirty="0" smtClean="0" sz="1800" spc="0" b="1">
                <a:solidFill>
                  <a:srgbClr val="313130"/>
                </a:solidFill>
                <a:latin typeface="Calibri"/>
                <a:cs typeface="Calibri"/>
              </a:rPr>
              <a:t>ит</a:t>
            </a:r>
            <a:r>
              <a:rPr dirty="0" smtClean="0" sz="1800" spc="-35" b="1">
                <a:solidFill>
                  <a:srgbClr val="313130"/>
                </a:solidFill>
                <a:latin typeface="Calibri"/>
                <a:cs typeface="Calibri"/>
              </a:rPr>
              <a:t>к</a:t>
            </a:r>
            <a:r>
              <a:rPr dirty="0" smtClean="0" sz="1800" spc="0" b="1">
                <a:solidFill>
                  <a:srgbClr val="313130"/>
                </a:solidFill>
                <a:latin typeface="Calibri"/>
                <a:cs typeface="Calibri"/>
              </a:rPr>
              <a:t>ов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mtClean="0" sz="1800">
                <a:solidFill>
                  <a:srgbClr val="313130"/>
                </a:solidFill>
                <a:latin typeface="Calibri"/>
                <a:cs typeface="Calibri"/>
              </a:rPr>
              <a:t>дирек</a:t>
            </a:r>
            <a:r>
              <a:rPr dirty="0" smtClean="0" sz="1800" spc="-25">
                <a:solidFill>
                  <a:srgbClr val="313130"/>
                </a:solidFill>
                <a:latin typeface="Calibri"/>
                <a:cs typeface="Calibri"/>
              </a:rPr>
              <a:t>т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</a:rPr>
              <a:t>ор по мар</a:t>
            </a:r>
            <a:r>
              <a:rPr dirty="0" smtClean="0" sz="1800" spc="-20">
                <a:solidFill>
                  <a:srgbClr val="313130"/>
                </a:solidFill>
                <a:latin typeface="Calibri"/>
                <a:cs typeface="Calibri"/>
              </a:rPr>
              <a:t>к</a:t>
            </a:r>
            <a:r>
              <a:rPr dirty="0" smtClean="0" sz="1800" spc="-10">
                <a:solidFill>
                  <a:srgbClr val="313130"/>
                </a:solidFill>
                <a:latin typeface="Calibri"/>
                <a:cs typeface="Calibri"/>
              </a:rPr>
              <a:t>е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</a:rPr>
              <a:t>тингу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mtClean="0" sz="1800">
                <a:solidFill>
                  <a:srgbClr val="313130"/>
                </a:solidFill>
                <a:latin typeface="Calibri"/>
                <a:cs typeface="Calibri"/>
              </a:rPr>
              <a:t>+7 916 228 0432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mtClean="0" sz="1800" spc="45">
                <a:solidFill>
                  <a:srgbClr val="313130"/>
                </a:solidFill>
                <a:latin typeface="Calibri"/>
                <a:cs typeface="Calibri"/>
                <a:hlinkClick r:id="rId5"/>
              </a:rPr>
              <a:t> tkin@mail.ru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97"/>
              </a:spcBef>
            </a:pPr>
            <a:endParaRPr sz="1100"/>
          </a:p>
          <a:p>
            <a:pPr marL="12700" marR="12700" indent="0">
              <a:lnSpc>
                <a:spcPct val="101699"/>
              </a:lnSpc>
            </a:pPr>
            <a:r>
              <a:rPr dirty="0" smtClean="0" sz="1800" b="1">
                <a:solidFill>
                  <a:srgbClr val="313130"/>
                </a:solidFill>
                <a:latin typeface="Calibri"/>
                <a:cs typeface="Calibri"/>
              </a:rPr>
              <a:t>Владимир Кальян</a:t>
            </a:r>
            <a:r>
              <a:rPr dirty="0" smtClean="0" sz="1800" b="1">
                <a:solidFill>
                  <a:srgbClr val="313130"/>
                </a:solidFill>
                <a:latin typeface="Calibri"/>
                <a:cs typeface="Calibri"/>
              </a:rPr>
              <a:t> </a:t>
            </a:r>
            <a:r>
              <a:rPr dirty="0" smtClean="0" sz="1800" spc="-15">
                <a:solidFill>
                  <a:srgbClr val="313130"/>
                </a:solidFill>
                <a:latin typeface="Calibri"/>
                <a:cs typeface="Calibri"/>
              </a:rPr>
              <a:t>р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</a:rPr>
              <a:t>у</a:t>
            </a:r>
            <a:r>
              <a:rPr dirty="0" smtClean="0" sz="1800" spc="-30">
                <a:solidFill>
                  <a:srgbClr val="313130"/>
                </a:solidFill>
                <a:latin typeface="Calibri"/>
                <a:cs typeface="Calibri"/>
              </a:rPr>
              <a:t>к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</a:rPr>
              <a:t>ов</a:t>
            </a:r>
            <a:r>
              <a:rPr dirty="0" smtClean="0" sz="1800" spc="-50">
                <a:solidFill>
                  <a:srgbClr val="313130"/>
                </a:solidFill>
                <a:latin typeface="Calibri"/>
                <a:cs typeface="Calibri"/>
              </a:rPr>
              <a:t>о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</a:rPr>
              <a:t>ди</a:t>
            </a:r>
            <a:r>
              <a:rPr dirty="0" smtClean="0" sz="1800" spc="-20">
                <a:solidFill>
                  <a:srgbClr val="313130"/>
                </a:solidFill>
                <a:latin typeface="Calibri"/>
                <a:cs typeface="Calibri"/>
              </a:rPr>
              <a:t>т</a:t>
            </a:r>
            <a:r>
              <a:rPr dirty="0" smtClean="0" sz="1800" spc="-35">
                <a:solidFill>
                  <a:srgbClr val="313130"/>
                </a:solidFill>
                <a:latin typeface="Calibri"/>
                <a:cs typeface="Calibri"/>
              </a:rPr>
              <a:t>е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</a:rPr>
              <a:t>ль пре</a:t>
            </a:r>
            <a:r>
              <a:rPr dirty="0" smtClean="0" sz="1800" spc="-15">
                <a:solidFill>
                  <a:srgbClr val="313130"/>
                </a:solidFill>
                <a:latin typeface="Calibri"/>
                <a:cs typeface="Calibri"/>
              </a:rPr>
              <a:t>с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</a:rPr>
              <a:t>с-службы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6"/>
              </a:rPr>
              <a:t> p</a:t>
            </a:r>
            <a:r>
              <a:rPr dirty="0" smtClean="0" sz="1800" spc="-25">
                <a:solidFill>
                  <a:srgbClr val="313130"/>
                </a:solidFill>
                <a:latin typeface="Calibri"/>
                <a:cs typeface="Calibri"/>
                <a:hlinkClick r:id="rId6"/>
              </a:rPr>
              <a:t>r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6"/>
              </a:rPr>
              <a:t>ess.mo</a:t>
            </a:r>
            <a:r>
              <a:rPr dirty="0" smtClean="0" sz="1800" spc="-20">
                <a:solidFill>
                  <a:srgbClr val="313130"/>
                </a:solidFill>
                <a:latin typeface="Calibri"/>
                <a:cs typeface="Calibri"/>
                <a:hlinkClick r:id="rId6"/>
              </a:rPr>
              <a:t>t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6"/>
              </a:rPr>
              <a:t>o</a:t>
            </a:r>
            <a:r>
              <a:rPr dirty="0" smtClean="0" sz="1800" spc="-45">
                <a:solidFill>
                  <a:srgbClr val="313130"/>
                </a:solidFill>
                <a:latin typeface="Calibri"/>
                <a:cs typeface="Calibri"/>
                <a:hlinkClick r:id="rId6"/>
              </a:rPr>
              <a:t>f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6"/>
              </a:rPr>
              <a:t>e</a:t>
            </a:r>
            <a:r>
              <a:rPr dirty="0" smtClean="0" sz="1800" spc="-25">
                <a:solidFill>
                  <a:srgbClr val="313130"/>
                </a:solidFill>
                <a:latin typeface="Calibri"/>
                <a:cs typeface="Calibri"/>
                <a:hlinkClick r:id="rId6"/>
              </a:rPr>
              <a:t>s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7"/>
              </a:rPr>
              <a:t>t@mail.ru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9243" y="5332007"/>
            <a:ext cx="3426460" cy="1412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313130"/>
                </a:solidFill>
                <a:latin typeface="Calibri"/>
                <a:cs typeface="Calibri"/>
              </a:rPr>
              <a:t>НАШИ Р</a:t>
            </a:r>
            <a:r>
              <a:rPr dirty="0" smtClean="0" sz="1800" spc="-45" b="1">
                <a:solidFill>
                  <a:srgbClr val="313130"/>
                </a:solidFill>
                <a:latin typeface="Calibri"/>
                <a:cs typeface="Calibri"/>
              </a:rPr>
              <a:t>Е</a:t>
            </a:r>
            <a:r>
              <a:rPr dirty="0" smtClean="0" sz="1800" spc="0" b="1">
                <a:solidFill>
                  <a:srgbClr val="313130"/>
                </a:solidFill>
                <a:latin typeface="Calibri"/>
                <a:cs typeface="Calibri"/>
              </a:rPr>
              <a:t>СУРСЫ:</a:t>
            </a:r>
            <a:endParaRPr sz="1800">
              <a:latin typeface="Calibri"/>
              <a:cs typeface="Calibri"/>
            </a:endParaRPr>
          </a:p>
          <a:p>
            <a:pPr marL="12700" marR="457834" indent="0">
              <a:lnSpc>
                <a:spcPct val="101699"/>
              </a:lnSpc>
            </a:pPr>
            <a:r>
              <a:rPr dirty="0" smtClean="0" sz="1800" spc="5">
                <a:solidFill>
                  <a:srgbClr val="313130"/>
                </a:solidFill>
                <a:latin typeface="Calibri"/>
                <a:cs typeface="Calibri"/>
                <a:hlinkClick r:id="rId8"/>
              </a:rPr>
              <a:t>w</a:t>
            </a:r>
            <a:r>
              <a:rPr dirty="0" smtClean="0" sz="1800" spc="5">
                <a:solidFill>
                  <a:srgbClr val="313130"/>
                </a:solidFill>
                <a:latin typeface="Calibri"/>
                <a:cs typeface="Calibri"/>
                <a:hlinkClick r:id="rId8"/>
              </a:rPr>
              <a:t>w</a:t>
            </a:r>
            <a:r>
              <a:rPr dirty="0" smtClean="0" sz="1800" spc="-120">
                <a:solidFill>
                  <a:srgbClr val="313130"/>
                </a:solidFill>
                <a:latin typeface="Calibri"/>
                <a:cs typeface="Calibri"/>
                <a:hlinkClick r:id="rId8"/>
              </a:rPr>
              <a:t>w</a:t>
            </a:r>
            <a:r>
              <a:rPr dirty="0" smtClean="0" sz="1800" spc="-5">
                <a:solidFill>
                  <a:srgbClr val="313130"/>
                </a:solidFill>
                <a:latin typeface="Calibri"/>
                <a:cs typeface="Calibri"/>
                <a:hlinkClick r:id="rId8"/>
              </a:rPr>
              <a:t>.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8"/>
              </a:rPr>
              <a:t>kri</a:t>
            </a:r>
            <a:r>
              <a:rPr dirty="0" smtClean="0" sz="1800" spc="-5">
                <a:solidFill>
                  <a:srgbClr val="313130"/>
                </a:solidFill>
                <a:latin typeface="Calibri"/>
                <a:cs typeface="Calibri"/>
                <a:hlinkClick r:id="rId8"/>
              </a:rPr>
              <a:t>m</a:t>
            </a:r>
            <a:r>
              <a:rPr dirty="0" smtClean="0" sz="1800" spc="-45">
                <a:solidFill>
                  <a:srgbClr val="313130"/>
                </a:solidFill>
                <a:latin typeface="Calibri"/>
                <a:cs typeface="Calibri"/>
                <a:hlinkClick r:id="rId8"/>
              </a:rPr>
              <a:t>f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8"/>
              </a:rPr>
              <a:t>e</a:t>
            </a:r>
            <a:r>
              <a:rPr dirty="0" smtClean="0" sz="1800" spc="-25">
                <a:solidFill>
                  <a:srgbClr val="313130"/>
                </a:solidFill>
                <a:latin typeface="Calibri"/>
                <a:cs typeface="Calibri"/>
                <a:hlinkClick r:id="rId8"/>
              </a:rPr>
              <a:t>s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8"/>
              </a:rPr>
              <a:t>t.ru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</a:rPr>
              <a:t> vk.</a:t>
            </a:r>
            <a:r>
              <a:rPr dirty="0" smtClean="0" sz="1800" spc="-20">
                <a:solidFill>
                  <a:srgbClr val="313130"/>
                </a:solidFill>
                <a:latin typeface="Calibri"/>
                <a:cs typeface="Calibri"/>
              </a:rPr>
              <a:t>c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</a:rPr>
              <a:t>om/kri</a:t>
            </a:r>
            <a:r>
              <a:rPr dirty="0" smtClean="0" sz="1800" spc="-15">
                <a:solidFill>
                  <a:srgbClr val="313130"/>
                </a:solidFill>
                <a:latin typeface="Calibri"/>
                <a:cs typeface="Calibri"/>
              </a:rPr>
              <a:t>m</a:t>
            </a:r>
            <a:r>
              <a:rPr dirty="0" smtClean="0" sz="1800" spc="-45">
                <a:solidFill>
                  <a:srgbClr val="313130"/>
                </a:solidFill>
                <a:latin typeface="Calibri"/>
                <a:cs typeface="Calibri"/>
              </a:rPr>
              <a:t>f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</a:rPr>
              <a:t>e</a:t>
            </a:r>
            <a:r>
              <a:rPr dirty="0" smtClean="0" sz="1800" spc="-25">
                <a:solidFill>
                  <a:srgbClr val="313130"/>
                </a:solidFill>
                <a:latin typeface="Calibri"/>
                <a:cs typeface="Calibri"/>
              </a:rPr>
              <a:t>s</a:t>
            </a:r>
            <a:r>
              <a:rPr dirty="0" smtClean="0" sz="1800" spc="195">
                <a:solidFill>
                  <a:srgbClr val="313130"/>
                </a:solidFill>
                <a:latin typeface="Calibri"/>
                <a:cs typeface="Calibri"/>
              </a:rPr>
              <a:t> </a:t>
            </a:r>
            <a:r>
              <a:rPr dirty="0" smtClean="0" sz="1800" spc="360">
                <a:solidFill>
                  <a:srgbClr val="313130"/>
                </a:solidFill>
                <a:latin typeface="Calibri"/>
                <a:cs typeface="Calibri"/>
              </a:rPr>
              <a:t>v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</a:rPr>
              <a:t>al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9"/>
              </a:rPr>
              <a:t>kri</a:t>
            </a:r>
            <a:r>
              <a:rPr dirty="0" smtClean="0" sz="1800" spc="-15">
                <a:solidFill>
                  <a:srgbClr val="313130"/>
                </a:solidFill>
                <a:latin typeface="Calibri"/>
                <a:cs typeface="Calibri"/>
                <a:hlinkClick r:id="rId9"/>
              </a:rPr>
              <a:t>m</a:t>
            </a:r>
            <a:r>
              <a:rPr dirty="0" smtClean="0" sz="1800" spc="-45">
                <a:solidFill>
                  <a:srgbClr val="313130"/>
                </a:solidFill>
                <a:latin typeface="Calibri"/>
                <a:cs typeface="Calibri"/>
                <a:hlinkClick r:id="rId9"/>
              </a:rPr>
              <a:t>f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9"/>
              </a:rPr>
              <a:t>e</a:t>
            </a:r>
            <a:r>
              <a:rPr dirty="0" smtClean="0" sz="1800" spc="-25">
                <a:solidFill>
                  <a:srgbClr val="313130"/>
                </a:solidFill>
                <a:latin typeface="Calibri"/>
                <a:cs typeface="Calibri"/>
                <a:hlinkClick r:id="rId9"/>
              </a:rPr>
              <a:t>s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9"/>
              </a:rPr>
              <a:t>t@g</a:t>
            </a:r>
            <a:r>
              <a:rPr dirty="0" smtClean="0" sz="1800" spc="-35">
                <a:solidFill>
                  <a:srgbClr val="313130"/>
                </a:solidFill>
                <a:latin typeface="Calibri"/>
                <a:cs typeface="Calibri"/>
                <a:hlinkClick r:id="rId9"/>
              </a:rPr>
              <a:t>r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9"/>
              </a:rPr>
              <a:t>ou</a:t>
            </a:r>
            <a:r>
              <a:rPr dirty="0" smtClean="0" sz="1800" spc="-10">
                <a:solidFill>
                  <a:srgbClr val="313130"/>
                </a:solidFill>
                <a:latin typeface="Calibri"/>
                <a:cs typeface="Calibri"/>
                <a:hlinkClick r:id="rId9"/>
              </a:rPr>
              <a:t>p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9"/>
              </a:rPr>
              <a:t>s</a:t>
            </a:r>
            <a:r>
              <a:rPr dirty="0" smtClean="0" sz="1800" spc="-40">
                <a:solidFill>
                  <a:srgbClr val="313130"/>
                </a:solidFill>
                <a:latin typeface="Calibri"/>
                <a:cs typeface="Calibri"/>
                <a:hlinkClick r:id="rId9"/>
              </a:rPr>
              <a:t>.</a:t>
            </a:r>
            <a:r>
              <a:rPr dirty="0" smtClean="0" sz="1800" spc="-35">
                <a:solidFill>
                  <a:srgbClr val="313130"/>
                </a:solidFill>
                <a:latin typeface="Calibri"/>
                <a:cs typeface="Calibri"/>
                <a:hlinkClick r:id="rId9"/>
              </a:rPr>
              <a:t>f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9"/>
              </a:rPr>
              <a:t>acebook.</a:t>
            </a:r>
            <a:r>
              <a:rPr dirty="0" smtClean="0" sz="1800" spc="-20">
                <a:solidFill>
                  <a:srgbClr val="313130"/>
                </a:solidFill>
                <a:latin typeface="Calibri"/>
                <a:cs typeface="Calibri"/>
                <a:hlinkClick r:id="rId9"/>
              </a:rPr>
              <a:t>c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9"/>
              </a:rPr>
              <a:t>om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mtClean="0" sz="1800" spc="5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w</a:t>
            </a:r>
            <a:r>
              <a:rPr dirty="0" smtClean="0" sz="1800" spc="5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w</a:t>
            </a:r>
            <a:r>
              <a:rPr dirty="0" smtClean="0" sz="1800" spc="-120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w</a:t>
            </a:r>
            <a:r>
              <a:rPr dirty="0" smtClean="0" sz="1800" spc="-40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.</a:t>
            </a:r>
            <a:r>
              <a:rPr dirty="0" smtClean="0" sz="1800" spc="-35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f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acebook.</a:t>
            </a:r>
            <a:r>
              <a:rPr dirty="0" smtClean="0" sz="1800" spc="-20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c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om</a:t>
            </a:r>
            <a:r>
              <a:rPr dirty="0" smtClean="0" sz="1800" spc="-30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/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g</a:t>
            </a:r>
            <a:r>
              <a:rPr dirty="0" smtClean="0" sz="1800" spc="-35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r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ou</a:t>
            </a:r>
            <a:r>
              <a:rPr dirty="0" smtClean="0" sz="1800" spc="-10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p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s/kri</a:t>
            </a:r>
            <a:r>
              <a:rPr dirty="0" smtClean="0" sz="1800" spc="-15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m</a:t>
            </a:r>
            <a:r>
              <a:rPr dirty="0" smtClean="0" sz="1800" spc="-45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f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e</a:t>
            </a:r>
            <a:r>
              <a:rPr dirty="0" smtClean="0" sz="1800" spc="-25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s</a:t>
            </a:r>
            <a:r>
              <a:rPr dirty="0" smtClean="0" sz="1800" spc="0">
                <a:solidFill>
                  <a:srgbClr val="313130"/>
                </a:solidFill>
                <a:latin typeface="Calibri"/>
                <a:cs typeface="Calibri"/>
                <a:hlinkClick r:id="rId10"/>
              </a:rPr>
              <a:t>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0118" y="2647880"/>
            <a:ext cx="6073775" cy="88709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5550" spc="-35" b="1">
                <a:solidFill>
                  <a:srgbClr val="313130"/>
                </a:solidFill>
                <a:latin typeface="Calibri"/>
                <a:cs typeface="Calibri"/>
              </a:rPr>
              <a:t>Д</a:t>
            </a:r>
            <a:r>
              <a:rPr dirty="0" smtClean="0" sz="5550" spc="0" b="1">
                <a:solidFill>
                  <a:srgbClr val="313130"/>
                </a:solidFill>
                <a:latin typeface="Calibri"/>
                <a:cs typeface="Calibri"/>
              </a:rPr>
              <a:t>обро п</a:t>
            </a:r>
            <a:r>
              <a:rPr dirty="0" smtClean="0" sz="5550" spc="-80" b="1">
                <a:solidFill>
                  <a:srgbClr val="313130"/>
                </a:solidFill>
                <a:latin typeface="Calibri"/>
                <a:cs typeface="Calibri"/>
              </a:rPr>
              <a:t>о</a:t>
            </a:r>
            <a:r>
              <a:rPr dirty="0" smtClean="0" sz="5550" spc="-75" b="1">
                <a:solidFill>
                  <a:srgbClr val="313130"/>
                </a:solidFill>
                <a:latin typeface="Calibri"/>
                <a:cs typeface="Calibri"/>
              </a:rPr>
              <a:t>ж</a:t>
            </a:r>
            <a:r>
              <a:rPr dirty="0" smtClean="0" sz="5550" spc="0" b="1">
                <a:solidFill>
                  <a:srgbClr val="313130"/>
                </a:solidFill>
                <a:latin typeface="Calibri"/>
                <a:cs typeface="Calibri"/>
              </a:rPr>
              <a:t>алов</a:t>
            </a:r>
            <a:r>
              <a:rPr dirty="0" smtClean="0" sz="5550" spc="-30" b="1">
                <a:solidFill>
                  <a:srgbClr val="313130"/>
                </a:solidFill>
                <a:latin typeface="Calibri"/>
                <a:cs typeface="Calibri"/>
              </a:rPr>
              <a:t>а</a:t>
            </a:r>
            <a:r>
              <a:rPr dirty="0" smtClean="0" sz="5550" spc="0" b="1">
                <a:solidFill>
                  <a:srgbClr val="313130"/>
                </a:solidFill>
                <a:latin typeface="Calibri"/>
                <a:cs typeface="Calibri"/>
              </a:rPr>
              <a:t>ть!</a:t>
            </a:r>
            <a:endParaRPr sz="55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0042" y="3890581"/>
            <a:ext cx="4303961" cy="1828984"/>
          </a:xfrm>
          <a:custGeom>
            <a:avLst/>
            <a:gdLst/>
            <a:ahLst/>
            <a:cxnLst/>
            <a:rect l="l" t="t" r="r" b="b"/>
            <a:pathLst>
              <a:path w="4303961" h="1828984">
                <a:moveTo>
                  <a:pt x="3971764" y="0"/>
                </a:moveTo>
                <a:lnTo>
                  <a:pt x="0" y="1828984"/>
                </a:lnTo>
                <a:lnTo>
                  <a:pt x="4303961" y="832435"/>
                </a:lnTo>
                <a:lnTo>
                  <a:pt x="3971764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650042" y="3890581"/>
            <a:ext cx="4303961" cy="1828984"/>
          </a:xfrm>
          <a:custGeom>
            <a:avLst/>
            <a:gdLst/>
            <a:ahLst/>
            <a:cxnLst/>
            <a:rect l="l" t="t" r="r" b="b"/>
            <a:pathLst>
              <a:path w="4303961" h="1828984">
                <a:moveTo>
                  <a:pt x="3971764" y="0"/>
                </a:moveTo>
                <a:lnTo>
                  <a:pt x="0" y="1828984"/>
                </a:lnTo>
                <a:lnTo>
                  <a:pt x="4303961" y="832435"/>
                </a:lnTo>
                <a:lnTo>
                  <a:pt x="3971764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650042" y="3689794"/>
            <a:ext cx="2911553" cy="2029767"/>
          </a:xfrm>
          <a:custGeom>
            <a:avLst/>
            <a:gdLst/>
            <a:ahLst/>
            <a:cxnLst/>
            <a:rect l="l" t="t" r="r" b="b"/>
            <a:pathLst>
              <a:path w="2911553" h="2029767">
                <a:moveTo>
                  <a:pt x="2739642" y="0"/>
                </a:moveTo>
                <a:lnTo>
                  <a:pt x="0" y="2029767"/>
                </a:lnTo>
                <a:lnTo>
                  <a:pt x="2911553" y="922374"/>
                </a:lnTo>
                <a:lnTo>
                  <a:pt x="2739642" y="0"/>
                </a:lnTo>
                <a:close/>
              </a:path>
            </a:pathLst>
          </a:custGeom>
          <a:solidFill>
            <a:srgbClr val="009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650042" y="3689794"/>
            <a:ext cx="2911553" cy="2029767"/>
          </a:xfrm>
          <a:custGeom>
            <a:avLst/>
            <a:gdLst/>
            <a:ahLst/>
            <a:cxnLst/>
            <a:rect l="l" t="t" r="r" b="b"/>
            <a:pathLst>
              <a:path w="2911553" h="2029767">
                <a:moveTo>
                  <a:pt x="2739642" y="0"/>
                </a:moveTo>
                <a:lnTo>
                  <a:pt x="2911553" y="922374"/>
                </a:lnTo>
                <a:lnTo>
                  <a:pt x="0" y="2029767"/>
                </a:lnTo>
                <a:lnTo>
                  <a:pt x="2739642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650042" y="5140664"/>
            <a:ext cx="3306152" cy="578901"/>
          </a:xfrm>
          <a:custGeom>
            <a:avLst/>
            <a:gdLst/>
            <a:ahLst/>
            <a:cxnLst/>
            <a:rect l="l" t="t" r="r" b="b"/>
            <a:pathLst>
              <a:path w="3306152" h="578901">
                <a:moveTo>
                  <a:pt x="3306152" y="0"/>
                </a:moveTo>
                <a:lnTo>
                  <a:pt x="0" y="578901"/>
                </a:lnTo>
                <a:lnTo>
                  <a:pt x="3210764" y="511771"/>
                </a:lnTo>
                <a:lnTo>
                  <a:pt x="3306152" y="0"/>
                </a:lnTo>
                <a:close/>
              </a:path>
            </a:pathLst>
          </a:custGeom>
          <a:solidFill>
            <a:srgbClr val="009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650042" y="5140664"/>
            <a:ext cx="3306152" cy="578901"/>
          </a:xfrm>
          <a:custGeom>
            <a:avLst/>
            <a:gdLst/>
            <a:ahLst/>
            <a:cxnLst/>
            <a:rect l="l" t="t" r="r" b="b"/>
            <a:pathLst>
              <a:path w="3306152" h="578901">
                <a:moveTo>
                  <a:pt x="3306152" y="0"/>
                </a:moveTo>
                <a:lnTo>
                  <a:pt x="0" y="578901"/>
                </a:lnTo>
                <a:lnTo>
                  <a:pt x="3210764" y="511771"/>
                </a:lnTo>
                <a:lnTo>
                  <a:pt x="3306152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650042" y="4818391"/>
            <a:ext cx="3281720" cy="901174"/>
          </a:xfrm>
          <a:custGeom>
            <a:avLst/>
            <a:gdLst/>
            <a:ahLst/>
            <a:cxnLst/>
            <a:rect l="l" t="t" r="r" b="b"/>
            <a:pathLst>
              <a:path w="3281720" h="901174">
                <a:moveTo>
                  <a:pt x="2698257" y="0"/>
                </a:moveTo>
                <a:lnTo>
                  <a:pt x="0" y="901174"/>
                </a:lnTo>
                <a:lnTo>
                  <a:pt x="3281720" y="647430"/>
                </a:lnTo>
                <a:lnTo>
                  <a:pt x="2698257" y="0"/>
                </a:lnTo>
                <a:close/>
              </a:path>
            </a:pathLst>
          </a:custGeom>
          <a:solidFill>
            <a:srgbClr val="E4134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650042" y="4818391"/>
            <a:ext cx="3281720" cy="901174"/>
          </a:xfrm>
          <a:custGeom>
            <a:avLst/>
            <a:gdLst/>
            <a:ahLst/>
            <a:cxnLst/>
            <a:rect l="l" t="t" r="r" b="b"/>
            <a:pathLst>
              <a:path w="3281720" h="901174">
                <a:moveTo>
                  <a:pt x="2698257" y="0"/>
                </a:moveTo>
                <a:lnTo>
                  <a:pt x="0" y="901174"/>
                </a:lnTo>
                <a:lnTo>
                  <a:pt x="3281720" y="647430"/>
                </a:lnTo>
                <a:lnTo>
                  <a:pt x="2698257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650042" y="4194827"/>
            <a:ext cx="1671976" cy="1524737"/>
          </a:xfrm>
          <a:custGeom>
            <a:avLst/>
            <a:gdLst/>
            <a:ahLst/>
            <a:cxnLst/>
            <a:rect l="l" t="t" r="r" b="b"/>
            <a:pathLst>
              <a:path w="1671976" h="1524737">
                <a:moveTo>
                  <a:pt x="1537196" y="0"/>
                </a:moveTo>
                <a:lnTo>
                  <a:pt x="0" y="1524737"/>
                </a:lnTo>
                <a:lnTo>
                  <a:pt x="1671976" y="178254"/>
                </a:lnTo>
                <a:lnTo>
                  <a:pt x="1537196" y="0"/>
                </a:lnTo>
                <a:close/>
              </a:path>
            </a:pathLst>
          </a:custGeom>
          <a:solidFill>
            <a:srgbClr val="E4134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650042" y="4194827"/>
            <a:ext cx="1671976" cy="1524737"/>
          </a:xfrm>
          <a:custGeom>
            <a:avLst/>
            <a:gdLst/>
            <a:ahLst/>
            <a:cxnLst/>
            <a:rect l="l" t="t" r="r" b="b"/>
            <a:pathLst>
              <a:path w="1671976" h="1524737">
                <a:moveTo>
                  <a:pt x="0" y="1524737"/>
                </a:moveTo>
                <a:lnTo>
                  <a:pt x="1537196" y="0"/>
                </a:lnTo>
                <a:lnTo>
                  <a:pt x="1671976" y="178254"/>
                </a:lnTo>
                <a:lnTo>
                  <a:pt x="0" y="1524737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650042" y="5719565"/>
            <a:ext cx="3152372" cy="307331"/>
          </a:xfrm>
          <a:custGeom>
            <a:avLst/>
            <a:gdLst/>
            <a:ahLst/>
            <a:cxnLst/>
            <a:rect l="l" t="t" r="r" b="b"/>
            <a:pathLst>
              <a:path w="3152372" h="307331">
                <a:moveTo>
                  <a:pt x="0" y="0"/>
                </a:moveTo>
                <a:lnTo>
                  <a:pt x="3152372" y="307331"/>
                </a:lnTo>
                <a:lnTo>
                  <a:pt x="2980345" y="193678"/>
                </a:lnTo>
                <a:lnTo>
                  <a:pt x="0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650042" y="5719565"/>
            <a:ext cx="3152372" cy="307331"/>
          </a:xfrm>
          <a:custGeom>
            <a:avLst/>
            <a:gdLst/>
            <a:ahLst/>
            <a:cxnLst/>
            <a:rect l="l" t="t" r="r" b="b"/>
            <a:pathLst>
              <a:path w="3152372" h="307331">
                <a:moveTo>
                  <a:pt x="0" y="0"/>
                </a:moveTo>
                <a:lnTo>
                  <a:pt x="3152372" y="307331"/>
                </a:lnTo>
                <a:lnTo>
                  <a:pt x="2980345" y="1936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650042" y="5719565"/>
            <a:ext cx="3652268" cy="198387"/>
          </a:xfrm>
          <a:custGeom>
            <a:avLst/>
            <a:gdLst/>
            <a:ahLst/>
            <a:cxnLst/>
            <a:rect l="l" t="t" r="r" b="b"/>
            <a:pathLst>
              <a:path w="3652268" h="198387">
                <a:moveTo>
                  <a:pt x="0" y="0"/>
                </a:moveTo>
                <a:lnTo>
                  <a:pt x="3592673" y="198387"/>
                </a:lnTo>
                <a:lnTo>
                  <a:pt x="3652268" y="94228"/>
                </a:lnTo>
                <a:lnTo>
                  <a:pt x="0" y="0"/>
                </a:lnTo>
                <a:close/>
              </a:path>
            </a:pathLst>
          </a:custGeom>
          <a:solidFill>
            <a:srgbClr val="E4134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650042" y="5719565"/>
            <a:ext cx="3652268" cy="198387"/>
          </a:xfrm>
          <a:custGeom>
            <a:avLst/>
            <a:gdLst/>
            <a:ahLst/>
            <a:cxnLst/>
            <a:rect l="l" t="t" r="r" b="b"/>
            <a:pathLst>
              <a:path w="3652268" h="198387">
                <a:moveTo>
                  <a:pt x="3592673" y="198387"/>
                </a:moveTo>
                <a:lnTo>
                  <a:pt x="0" y="0"/>
                </a:lnTo>
                <a:lnTo>
                  <a:pt x="3652268" y="94228"/>
                </a:lnTo>
                <a:lnTo>
                  <a:pt x="3592673" y="198387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648671" y="4024096"/>
            <a:ext cx="4144859" cy="1984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887118" y="5935962"/>
            <a:ext cx="1685925" cy="329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solidFill>
                  <a:srgbClr val="151616"/>
                </a:solidFill>
                <a:latin typeface="PF BeauSans Pro"/>
                <a:cs typeface="PF BeauSans Pro"/>
              </a:rPr>
              <a:t>KRIMFES</a:t>
            </a:r>
            <a:r>
              <a:rPr dirty="0" smtClean="0" sz="2000" spc="-185" b="1">
                <a:solidFill>
                  <a:srgbClr val="151616"/>
                </a:solidFill>
                <a:latin typeface="PF BeauSans Pro"/>
                <a:cs typeface="PF BeauSans Pro"/>
              </a:rPr>
              <a:t>T</a:t>
            </a:r>
            <a:r>
              <a:rPr dirty="0" smtClean="0" sz="2000" spc="0" b="1">
                <a:solidFill>
                  <a:srgbClr val="151616"/>
                </a:solidFill>
                <a:latin typeface="PF BeauSans Pro"/>
                <a:cs typeface="PF BeauSans Pro"/>
              </a:rPr>
              <a:t>.RU</a:t>
            </a:r>
            <a:endParaRPr sz="2000">
              <a:latin typeface="PF BeauSans Pro"/>
              <a:cs typeface="PF Beau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604043" cy="7203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4521" y="573796"/>
            <a:ext cx="7439025" cy="360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>
                <a:solidFill>
                  <a:srgbClr val="FFFFFF"/>
                </a:solidFill>
                <a:latin typeface="Calibri"/>
                <a:cs typeface="Calibri"/>
              </a:rPr>
              <a:t>МЕЖ</a:t>
            </a:r>
            <a:r>
              <a:rPr dirty="0" smtClean="0" sz="2200" spc="-25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dirty="0" smtClean="0" sz="2200" spc="0">
                <a:solidFill>
                  <a:srgbClr val="FFFFFF"/>
                </a:solidFill>
                <a:latin typeface="Calibri"/>
                <a:cs typeface="Calibri"/>
              </a:rPr>
              <a:t>УНАР</a:t>
            </a:r>
            <a:r>
              <a:rPr dirty="0" smtClean="0" sz="2200" spc="-55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mtClean="0" sz="2200" spc="0">
                <a:solidFill>
                  <a:srgbClr val="FFFFFF"/>
                </a:solidFill>
                <a:latin typeface="Calibri"/>
                <a:cs typeface="Calibri"/>
              </a:rPr>
              <a:t>ДНЫЙ </a:t>
            </a:r>
            <a:r>
              <a:rPr dirty="0" smtClean="0" sz="2200" spc="2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dirty="0" smtClean="0" sz="2200" spc="0">
                <a:solidFill>
                  <a:srgbClr val="FFFFFF"/>
                </a:solidFill>
                <a:latin typeface="Calibri"/>
                <a:cs typeface="Calibri"/>
              </a:rPr>
              <a:t>УРИС</a:t>
            </a:r>
            <a:r>
              <a:rPr dirty="0" smtClean="0" sz="2200" spc="-65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dirty="0" smtClean="0" sz="2200" spc="0">
                <a:solidFill>
                  <a:srgbClr val="FFFFFF"/>
                </a:solidFill>
                <a:latin typeface="Calibri"/>
                <a:cs typeface="Calibri"/>
              </a:rPr>
              <a:t>СКИЙ МУЗЫКАЛЬНЫЙ Ф</a:t>
            </a:r>
            <a:r>
              <a:rPr dirty="0" smtClean="0" sz="2200" spc="-55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dirty="0" smtClean="0" sz="2200" spc="0">
                <a:solidFill>
                  <a:srgbClr val="FFFFFF"/>
                </a:solidFill>
                <a:latin typeface="Calibri"/>
                <a:cs typeface="Calibri"/>
              </a:rPr>
              <a:t>СТИ</a:t>
            </a:r>
            <a:r>
              <a:rPr dirty="0" smtClean="0" sz="2200" spc="-25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mtClean="0" sz="2200" spc="0">
                <a:solidFill>
                  <a:srgbClr val="FFFFFF"/>
                </a:solidFill>
                <a:latin typeface="Calibri"/>
                <a:cs typeface="Calibri"/>
              </a:rPr>
              <a:t>АЛЬ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2292" y="3622792"/>
            <a:ext cx="1263841" cy="1963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28529" y="1705867"/>
            <a:ext cx="3786310" cy="3745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173900" y="1167127"/>
            <a:ext cx="1816830" cy="3487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487700" y="1978125"/>
            <a:ext cx="1345834" cy="14895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361914" y="1293919"/>
            <a:ext cx="5049660" cy="13123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505079" y="3607725"/>
            <a:ext cx="1262032" cy="19635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679954" y="1691046"/>
            <a:ext cx="2080271" cy="27792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058431" y="3320669"/>
            <a:ext cx="3238902" cy="2524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679861" y="4147373"/>
            <a:ext cx="4373420" cy="1858500"/>
          </a:xfrm>
          <a:custGeom>
            <a:avLst/>
            <a:gdLst/>
            <a:ahLst/>
            <a:cxnLst/>
            <a:rect l="l" t="t" r="r" b="b"/>
            <a:pathLst>
              <a:path w="4373420" h="1858500">
                <a:moveTo>
                  <a:pt x="4035863" y="0"/>
                </a:moveTo>
                <a:lnTo>
                  <a:pt x="0" y="1858500"/>
                </a:lnTo>
                <a:lnTo>
                  <a:pt x="4373420" y="845870"/>
                </a:lnTo>
                <a:lnTo>
                  <a:pt x="4035863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679861" y="4147373"/>
            <a:ext cx="4373420" cy="1858500"/>
          </a:xfrm>
          <a:custGeom>
            <a:avLst/>
            <a:gdLst/>
            <a:ahLst/>
            <a:cxnLst/>
            <a:rect l="l" t="t" r="r" b="b"/>
            <a:pathLst>
              <a:path w="4373420" h="1858500">
                <a:moveTo>
                  <a:pt x="4035863" y="0"/>
                </a:moveTo>
                <a:lnTo>
                  <a:pt x="0" y="1858500"/>
                </a:lnTo>
                <a:lnTo>
                  <a:pt x="4373420" y="845870"/>
                </a:lnTo>
                <a:lnTo>
                  <a:pt x="4035863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679861" y="3943350"/>
            <a:ext cx="2958541" cy="2062523"/>
          </a:xfrm>
          <a:custGeom>
            <a:avLst/>
            <a:gdLst/>
            <a:ahLst/>
            <a:cxnLst/>
            <a:rect l="l" t="t" r="r" b="b"/>
            <a:pathLst>
              <a:path w="2958541" h="2062523">
                <a:moveTo>
                  <a:pt x="2783855" y="0"/>
                </a:moveTo>
                <a:lnTo>
                  <a:pt x="0" y="2062523"/>
                </a:lnTo>
                <a:lnTo>
                  <a:pt x="2958541" y="937259"/>
                </a:lnTo>
                <a:lnTo>
                  <a:pt x="2783855" y="0"/>
                </a:lnTo>
                <a:close/>
              </a:path>
            </a:pathLst>
          </a:custGeom>
          <a:solidFill>
            <a:srgbClr val="009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679861" y="3943350"/>
            <a:ext cx="2958541" cy="2062523"/>
          </a:xfrm>
          <a:custGeom>
            <a:avLst/>
            <a:gdLst/>
            <a:ahLst/>
            <a:cxnLst/>
            <a:rect l="l" t="t" r="r" b="b"/>
            <a:pathLst>
              <a:path w="2958541" h="2062523">
                <a:moveTo>
                  <a:pt x="2783855" y="0"/>
                </a:moveTo>
                <a:lnTo>
                  <a:pt x="2958541" y="937259"/>
                </a:lnTo>
                <a:lnTo>
                  <a:pt x="0" y="2062523"/>
                </a:lnTo>
                <a:lnTo>
                  <a:pt x="2783855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679861" y="5417633"/>
            <a:ext cx="3359509" cy="588243"/>
          </a:xfrm>
          <a:custGeom>
            <a:avLst/>
            <a:gdLst/>
            <a:ahLst/>
            <a:cxnLst/>
            <a:rect l="l" t="t" r="r" b="b"/>
            <a:pathLst>
              <a:path w="3359509" h="588243">
                <a:moveTo>
                  <a:pt x="3359509" y="0"/>
                </a:moveTo>
                <a:lnTo>
                  <a:pt x="0" y="588243"/>
                </a:lnTo>
                <a:lnTo>
                  <a:pt x="3262579" y="520030"/>
                </a:lnTo>
                <a:lnTo>
                  <a:pt x="3359509" y="0"/>
                </a:lnTo>
                <a:close/>
              </a:path>
            </a:pathLst>
          </a:custGeom>
          <a:solidFill>
            <a:srgbClr val="009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679861" y="5417633"/>
            <a:ext cx="3359509" cy="588243"/>
          </a:xfrm>
          <a:custGeom>
            <a:avLst/>
            <a:gdLst/>
            <a:ahLst/>
            <a:cxnLst/>
            <a:rect l="l" t="t" r="r" b="b"/>
            <a:pathLst>
              <a:path w="3359509" h="588243">
                <a:moveTo>
                  <a:pt x="3359509" y="0"/>
                </a:moveTo>
                <a:lnTo>
                  <a:pt x="0" y="588243"/>
                </a:lnTo>
                <a:lnTo>
                  <a:pt x="3262579" y="520030"/>
                </a:lnTo>
                <a:lnTo>
                  <a:pt x="3359509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679861" y="5090158"/>
            <a:ext cx="3334680" cy="915718"/>
          </a:xfrm>
          <a:custGeom>
            <a:avLst/>
            <a:gdLst/>
            <a:ahLst/>
            <a:cxnLst/>
            <a:rect l="l" t="t" r="r" b="b"/>
            <a:pathLst>
              <a:path w="3334680" h="915718">
                <a:moveTo>
                  <a:pt x="2741803" y="0"/>
                </a:moveTo>
                <a:lnTo>
                  <a:pt x="0" y="915718"/>
                </a:lnTo>
                <a:lnTo>
                  <a:pt x="3334680" y="657879"/>
                </a:lnTo>
                <a:lnTo>
                  <a:pt x="2741803" y="0"/>
                </a:lnTo>
                <a:close/>
              </a:path>
            </a:pathLst>
          </a:custGeom>
          <a:solidFill>
            <a:srgbClr val="E4134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679861" y="5090158"/>
            <a:ext cx="3334680" cy="915718"/>
          </a:xfrm>
          <a:custGeom>
            <a:avLst/>
            <a:gdLst/>
            <a:ahLst/>
            <a:cxnLst/>
            <a:rect l="l" t="t" r="r" b="b"/>
            <a:pathLst>
              <a:path w="3334680" h="915718">
                <a:moveTo>
                  <a:pt x="2741803" y="0"/>
                </a:moveTo>
                <a:lnTo>
                  <a:pt x="0" y="915718"/>
                </a:lnTo>
                <a:lnTo>
                  <a:pt x="3334680" y="657879"/>
                </a:lnTo>
                <a:lnTo>
                  <a:pt x="2741803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679861" y="4456534"/>
            <a:ext cx="1698962" cy="1549342"/>
          </a:xfrm>
          <a:custGeom>
            <a:avLst/>
            <a:gdLst/>
            <a:ahLst/>
            <a:cxnLst/>
            <a:rect l="l" t="t" r="r" b="b"/>
            <a:pathLst>
              <a:path w="1698962" h="1549342">
                <a:moveTo>
                  <a:pt x="1562004" y="0"/>
                </a:moveTo>
                <a:lnTo>
                  <a:pt x="0" y="1549342"/>
                </a:lnTo>
                <a:lnTo>
                  <a:pt x="1698962" y="181129"/>
                </a:lnTo>
                <a:lnTo>
                  <a:pt x="1562004" y="0"/>
                </a:lnTo>
                <a:close/>
              </a:path>
            </a:pathLst>
          </a:custGeom>
          <a:solidFill>
            <a:srgbClr val="E4134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679861" y="4456534"/>
            <a:ext cx="1698962" cy="1549342"/>
          </a:xfrm>
          <a:custGeom>
            <a:avLst/>
            <a:gdLst/>
            <a:ahLst/>
            <a:cxnLst/>
            <a:rect l="l" t="t" r="r" b="b"/>
            <a:pathLst>
              <a:path w="1698962" h="1549342">
                <a:moveTo>
                  <a:pt x="0" y="1549342"/>
                </a:moveTo>
                <a:lnTo>
                  <a:pt x="1562004" y="0"/>
                </a:lnTo>
                <a:lnTo>
                  <a:pt x="1698962" y="181129"/>
                </a:lnTo>
                <a:lnTo>
                  <a:pt x="0" y="1549342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679861" y="6005877"/>
            <a:ext cx="3203247" cy="312293"/>
          </a:xfrm>
          <a:custGeom>
            <a:avLst/>
            <a:gdLst/>
            <a:ahLst/>
            <a:cxnLst/>
            <a:rect l="l" t="t" r="r" b="b"/>
            <a:pathLst>
              <a:path w="3203247" h="312293">
                <a:moveTo>
                  <a:pt x="0" y="0"/>
                </a:moveTo>
                <a:lnTo>
                  <a:pt x="3203247" y="312292"/>
                </a:lnTo>
                <a:lnTo>
                  <a:pt x="3028443" y="196804"/>
                </a:lnTo>
                <a:lnTo>
                  <a:pt x="0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679861" y="6005877"/>
            <a:ext cx="3203247" cy="312293"/>
          </a:xfrm>
          <a:custGeom>
            <a:avLst/>
            <a:gdLst/>
            <a:ahLst/>
            <a:cxnLst/>
            <a:rect l="l" t="t" r="r" b="b"/>
            <a:pathLst>
              <a:path w="3203247" h="312293">
                <a:moveTo>
                  <a:pt x="0" y="0"/>
                </a:moveTo>
                <a:lnTo>
                  <a:pt x="3203247" y="312292"/>
                </a:lnTo>
                <a:lnTo>
                  <a:pt x="3028443" y="1968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679861" y="6005877"/>
            <a:ext cx="3711211" cy="201588"/>
          </a:xfrm>
          <a:custGeom>
            <a:avLst/>
            <a:gdLst/>
            <a:ahLst/>
            <a:cxnLst/>
            <a:rect l="l" t="t" r="r" b="b"/>
            <a:pathLst>
              <a:path w="3711211" h="201588">
                <a:moveTo>
                  <a:pt x="0" y="0"/>
                </a:moveTo>
                <a:lnTo>
                  <a:pt x="3650651" y="201588"/>
                </a:lnTo>
                <a:lnTo>
                  <a:pt x="3711211" y="95749"/>
                </a:lnTo>
                <a:lnTo>
                  <a:pt x="0" y="0"/>
                </a:lnTo>
                <a:close/>
              </a:path>
            </a:pathLst>
          </a:custGeom>
          <a:solidFill>
            <a:srgbClr val="E4134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679861" y="6005877"/>
            <a:ext cx="3711211" cy="201588"/>
          </a:xfrm>
          <a:custGeom>
            <a:avLst/>
            <a:gdLst/>
            <a:ahLst/>
            <a:cxnLst/>
            <a:rect l="l" t="t" r="r" b="b"/>
            <a:pathLst>
              <a:path w="3711211" h="201588">
                <a:moveTo>
                  <a:pt x="3650651" y="201588"/>
                </a:moveTo>
                <a:lnTo>
                  <a:pt x="0" y="0"/>
                </a:lnTo>
                <a:lnTo>
                  <a:pt x="3711211" y="95749"/>
                </a:lnTo>
                <a:lnTo>
                  <a:pt x="3650651" y="201588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678489" y="4282688"/>
            <a:ext cx="4211708" cy="20170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937105" y="6229867"/>
            <a:ext cx="1712595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10" b="1">
                <a:solidFill>
                  <a:srgbClr val="FFFFFF"/>
                </a:solidFill>
                <a:latin typeface="PF BeauSans Pro"/>
                <a:cs typeface="PF BeauSans Pro"/>
              </a:rPr>
              <a:t>KRIMFES</a:t>
            </a:r>
            <a:r>
              <a:rPr dirty="0" smtClean="0" sz="2000" spc="-175" b="1">
                <a:solidFill>
                  <a:srgbClr val="FFFFFF"/>
                </a:solidFill>
                <a:latin typeface="PF BeauSans Pro"/>
                <a:cs typeface="PF BeauSans Pro"/>
              </a:rPr>
              <a:t>T</a:t>
            </a:r>
            <a:r>
              <a:rPr dirty="0" smtClean="0" sz="2000" spc="10" b="1">
                <a:solidFill>
                  <a:srgbClr val="FFFFFF"/>
                </a:solidFill>
                <a:latin typeface="PF BeauSans Pro"/>
                <a:cs typeface="PF BeauSans Pro"/>
              </a:rPr>
              <a:t>.RU</a:t>
            </a:r>
            <a:endParaRPr sz="2000">
              <a:latin typeface="PF BeauSans Pro"/>
              <a:cs typeface="PF Beau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131" y="1792274"/>
            <a:ext cx="3970020" cy="3501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421130" indent="0">
              <a:lnSpc>
                <a:spcPct val="101699"/>
              </a:lnSpc>
            </a:pPr>
            <a:r>
              <a:rPr dirty="0" smtClean="0" sz="3200" b="1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3200" spc="-20" b="1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3200" spc="0" b="1">
                <a:solidFill>
                  <a:srgbClr val="151616"/>
                </a:solidFill>
                <a:latin typeface="Calibri"/>
                <a:cs typeface="Calibri"/>
              </a:rPr>
              <a:t>УПНЕЙШИЙ</a:t>
            </a:r>
            <a:r>
              <a:rPr dirty="0" smtClean="0" sz="3200" spc="0" b="1">
                <a:solidFill>
                  <a:srgbClr val="151616"/>
                </a:solidFill>
                <a:latin typeface="Calibri"/>
                <a:cs typeface="Calibri"/>
              </a:rPr>
              <a:t> Ф</a:t>
            </a:r>
            <a:r>
              <a:rPr dirty="0" smtClean="0" sz="3200" spc="-75" b="1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3200" spc="0" b="1">
                <a:solidFill>
                  <a:srgbClr val="151616"/>
                </a:solidFill>
                <a:latin typeface="Calibri"/>
                <a:cs typeface="Calibri"/>
              </a:rPr>
              <a:t>СТИ</a:t>
            </a:r>
            <a:r>
              <a:rPr dirty="0" smtClean="0" sz="3200" spc="-40" b="1">
                <a:solidFill>
                  <a:srgbClr val="151616"/>
                </a:solidFill>
                <a:latin typeface="Calibri"/>
                <a:cs typeface="Calibri"/>
              </a:rPr>
              <a:t>В</a:t>
            </a:r>
            <a:r>
              <a:rPr dirty="0" smtClean="0" sz="3200" spc="0" b="1">
                <a:solidFill>
                  <a:srgbClr val="151616"/>
                </a:solidFill>
                <a:latin typeface="Calibri"/>
                <a:cs typeface="Calibri"/>
              </a:rPr>
              <a:t>АЛЬ</a:t>
            </a:r>
            <a:r>
              <a:rPr dirty="0" smtClean="0" sz="3200" spc="0" b="1">
                <a:solidFill>
                  <a:srgbClr val="151616"/>
                </a:solidFill>
                <a:latin typeface="Calibri"/>
                <a:cs typeface="Calibri"/>
              </a:rPr>
              <a:t> Ю</a:t>
            </a:r>
            <a:r>
              <a:rPr dirty="0" smtClean="0" sz="3200" spc="-254" b="1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3200" spc="0" b="1">
                <a:solidFill>
                  <a:srgbClr val="151616"/>
                </a:solidFill>
                <a:latin typeface="Calibri"/>
                <a:cs typeface="Calibri"/>
              </a:rPr>
              <a:t>А РО</a:t>
            </a:r>
            <a:r>
              <a:rPr dirty="0" smtClean="0" sz="3200" spc="-25" b="1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3200" spc="0" b="1">
                <a:solidFill>
                  <a:srgbClr val="151616"/>
                </a:solidFill>
                <a:latin typeface="Calibri"/>
                <a:cs typeface="Calibri"/>
              </a:rPr>
              <a:t>СИИ: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6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 indent="0">
              <a:lnSpc>
                <a:spcPct val="101699"/>
              </a:lnSpc>
            </a:pPr>
            <a:r>
              <a:rPr dirty="0" smtClean="0" sz="3200" b="1">
                <a:solidFill>
                  <a:srgbClr val="151616"/>
                </a:solidFill>
                <a:latin typeface="Calibri"/>
                <a:cs typeface="Calibri"/>
              </a:rPr>
              <a:t>масштабный морс</a:t>
            </a:r>
            <a:r>
              <a:rPr dirty="0" smtClean="0" sz="3200" spc="-65" b="1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3200" spc="0" b="1">
                <a:solidFill>
                  <a:srgbClr val="151616"/>
                </a:solidFill>
                <a:latin typeface="Calibri"/>
                <a:cs typeface="Calibri"/>
              </a:rPr>
              <a:t>ой</a:t>
            </a:r>
            <a:r>
              <a:rPr dirty="0" smtClean="0" sz="3200" spc="0" b="1">
                <a:solidFill>
                  <a:srgbClr val="151616"/>
                </a:solidFill>
                <a:latin typeface="Calibri"/>
                <a:cs typeface="Calibri"/>
              </a:rPr>
              <a:t> пра</a:t>
            </a:r>
            <a:r>
              <a:rPr dirty="0" smtClean="0" sz="3200" spc="-20" b="1">
                <a:solidFill>
                  <a:srgbClr val="151616"/>
                </a:solidFill>
                <a:latin typeface="Calibri"/>
                <a:cs typeface="Calibri"/>
              </a:rPr>
              <a:t>з</a:t>
            </a:r>
            <a:r>
              <a:rPr dirty="0" smtClean="0" sz="3200" spc="0" b="1">
                <a:solidFill>
                  <a:srgbClr val="151616"/>
                </a:solidFill>
                <a:latin typeface="Calibri"/>
                <a:cs typeface="Calibri"/>
              </a:rPr>
              <a:t>дник </a:t>
            </a:r>
            <a:r>
              <a:rPr dirty="0" smtClean="0" sz="3200" spc="-25" b="1">
                <a:solidFill>
                  <a:srgbClr val="151616"/>
                </a:solidFill>
                <a:latin typeface="Calibri"/>
                <a:cs typeface="Calibri"/>
              </a:rPr>
              <a:t>м</a:t>
            </a:r>
            <a:r>
              <a:rPr dirty="0" smtClean="0" sz="3200" spc="0" b="1">
                <a:solidFill>
                  <a:srgbClr val="151616"/>
                </a:solidFill>
                <a:latin typeface="Calibri"/>
                <a:cs typeface="Calibri"/>
              </a:rPr>
              <a:t>узыки,</a:t>
            </a:r>
            <a:r>
              <a:rPr dirty="0" smtClean="0" sz="3200" spc="0" b="1">
                <a:solidFill>
                  <a:srgbClr val="151616"/>
                </a:solidFill>
                <a:latin typeface="Calibri"/>
                <a:cs typeface="Calibri"/>
              </a:rPr>
              <a:t> туризма, спорта, л</a:t>
            </a:r>
            <a:r>
              <a:rPr dirty="0" smtClean="0" sz="3200" spc="-25" b="1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3200" spc="0" b="1">
                <a:solidFill>
                  <a:srgbClr val="151616"/>
                </a:solidFill>
                <a:latin typeface="Calibri"/>
                <a:cs typeface="Calibri"/>
              </a:rPr>
              <a:t>та!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2699" y="1945648"/>
            <a:ext cx="2961345" cy="1632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282699" y="3578123"/>
            <a:ext cx="2961345" cy="1632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282699" y="5210596"/>
            <a:ext cx="2961345" cy="1632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0320">
              <a:lnSpc>
                <a:spcPct val="100000"/>
              </a:lnSpc>
            </a:pPr>
            <a:r>
              <a:rPr dirty="0" smtClean="0" sz="3200" b="1">
                <a:solidFill>
                  <a:srgbClr val="151616"/>
                </a:solidFill>
                <a:latin typeface="Calibri"/>
                <a:cs typeface="Calibri"/>
              </a:rPr>
              <a:t>7</a:t>
            </a:r>
            <a:r>
              <a:rPr dirty="0" smtClean="0" sz="3200" spc="-5" b="1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151616"/>
                </a:solidFill>
                <a:latin typeface="Calibri"/>
                <a:cs typeface="Calibri"/>
              </a:rPr>
              <a:t>дней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362" y="2602221"/>
            <a:ext cx="5386705" cy="32372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b="1">
                <a:solidFill>
                  <a:srgbClr val="151616"/>
                </a:solidFill>
                <a:latin typeface="Calibri"/>
                <a:cs typeface="Calibri"/>
              </a:rPr>
              <a:t>3</a:t>
            </a:r>
            <a:r>
              <a:rPr dirty="0" smtClean="0" sz="3200" spc="-275" b="1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2000" spc="-20">
                <a:solidFill>
                  <a:srgbClr val="151616"/>
                </a:solidFill>
                <a:latin typeface="Calibri"/>
                <a:cs typeface="Calibri"/>
              </a:rPr>
              <a:t>ц</a:t>
            </a:r>
            <a:r>
              <a:rPr dirty="0" smtClean="0" sz="2000" spc="0">
                <a:solidFill>
                  <a:srgbClr val="151616"/>
                </a:solidFill>
                <a:latin typeface="Calibri"/>
                <a:cs typeface="Calibri"/>
              </a:rPr>
              <a:t>ены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7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3200" spc="-5" b="1">
                <a:solidFill>
                  <a:srgbClr val="151616"/>
                </a:solidFill>
                <a:latin typeface="Calibri"/>
                <a:cs typeface="Calibri"/>
              </a:rPr>
              <a:t>2</a:t>
            </a:r>
            <a:r>
              <a:rPr dirty="0" smtClean="0" sz="3200" spc="0" b="1">
                <a:solidFill>
                  <a:srgbClr val="151616"/>
                </a:solidFill>
                <a:latin typeface="Calibri"/>
                <a:cs typeface="Calibri"/>
              </a:rPr>
              <a:t>00</a:t>
            </a:r>
            <a:r>
              <a:rPr dirty="0" smtClean="0" sz="3200" spc="-275" b="1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2000" spc="-30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2000" spc="0">
                <a:solidFill>
                  <a:srgbClr val="151616"/>
                </a:solidFill>
                <a:latin typeface="Calibri"/>
                <a:cs typeface="Calibri"/>
              </a:rPr>
              <a:t>он</a:t>
            </a:r>
            <a:r>
              <a:rPr dirty="0" smtClean="0" sz="2000" spc="-20">
                <a:solidFill>
                  <a:srgbClr val="151616"/>
                </a:solidFill>
                <a:latin typeface="Calibri"/>
                <a:cs typeface="Calibri"/>
              </a:rPr>
              <a:t>ц</a:t>
            </a:r>
            <a:r>
              <a:rPr dirty="0" smtClean="0" sz="2000" spc="0">
                <a:solidFill>
                  <a:srgbClr val="151616"/>
                </a:solidFill>
                <a:latin typeface="Calibri"/>
                <a:cs typeface="Calibri"/>
              </a:rPr>
              <a:t>ер</a:t>
            </a:r>
            <a:r>
              <a:rPr dirty="0" smtClean="0" sz="2000" spc="-25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2000" spc="0">
                <a:solidFill>
                  <a:srgbClr val="151616"/>
                </a:solidFill>
                <a:latin typeface="Calibri"/>
                <a:cs typeface="Calibri"/>
              </a:rPr>
              <a:t>ов и творческих выступлений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7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3200" b="1">
                <a:solidFill>
                  <a:srgbClr val="151616"/>
                </a:solidFill>
                <a:latin typeface="Calibri"/>
                <a:cs typeface="Calibri"/>
              </a:rPr>
              <a:t>&gt; </a:t>
            </a:r>
            <a:r>
              <a:rPr dirty="0" smtClean="0" sz="3200" b="1">
                <a:solidFill>
                  <a:srgbClr val="151616"/>
                </a:solidFill>
                <a:latin typeface="Calibri"/>
                <a:cs typeface="Calibri"/>
              </a:rPr>
              <a:t>30 000</a:t>
            </a:r>
            <a:r>
              <a:rPr dirty="0" smtClean="0" sz="3200" spc="-275" b="1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2000" spc="-25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2000" spc="0">
                <a:solidFill>
                  <a:srgbClr val="151616"/>
                </a:solidFill>
                <a:latin typeface="Calibri"/>
                <a:cs typeface="Calibri"/>
              </a:rPr>
              <a:t>ос</a:t>
            </a:r>
            <a:r>
              <a:rPr dirty="0" smtClean="0" sz="2000" spc="-2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2000" spc="0">
                <a:solidFill>
                  <a:srgbClr val="151616"/>
                </a:solidFill>
                <a:latin typeface="Calibri"/>
                <a:cs typeface="Calibri"/>
              </a:rPr>
              <a:t>ей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7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3200" b="1">
                <a:solidFill>
                  <a:srgbClr val="151616"/>
                </a:solidFill>
                <a:latin typeface="Calibri"/>
                <a:cs typeface="Calibri"/>
              </a:rPr>
              <a:t>&gt; </a:t>
            </a:r>
            <a:r>
              <a:rPr dirty="0" smtClean="0" sz="3200" b="1">
                <a:solidFill>
                  <a:srgbClr val="151616"/>
                </a:solidFill>
                <a:latin typeface="Calibri"/>
                <a:cs typeface="Calibri"/>
              </a:rPr>
              <a:t>10 00</a:t>
            </a:r>
            <a:r>
              <a:rPr dirty="0" smtClean="0" sz="3200" spc="-275" b="1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2000" spc="-30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2000" spc="-4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2000" spc="0">
                <a:solidFill>
                  <a:srgbClr val="151616"/>
                </a:solidFill>
                <a:latin typeface="Calibri"/>
                <a:cs typeface="Calibri"/>
              </a:rPr>
              <a:t>ллективов </a:t>
            </a:r>
            <a:r>
              <a:rPr dirty="0" smtClean="0" sz="2000" spc="-30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2000" spc="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2000" spc="-15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2000" spc="0">
                <a:solidFill>
                  <a:srgbClr val="151616"/>
                </a:solidFill>
                <a:latin typeface="Calibri"/>
                <a:cs typeface="Calibri"/>
              </a:rPr>
              <a:t>сии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mtClean="0" sz="2000">
                <a:solidFill>
                  <a:srgbClr val="151616"/>
                </a:solidFill>
                <a:latin typeface="Calibri"/>
                <a:cs typeface="Calibri"/>
              </a:rPr>
              <a:t>и за</a:t>
            </a:r>
            <a:r>
              <a:rPr dirty="0" smtClean="0" sz="2000" spc="-20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2000" spc="0">
                <a:solidFill>
                  <a:srgbClr val="151616"/>
                </a:solidFill>
                <a:latin typeface="Calibri"/>
                <a:cs typeface="Calibri"/>
              </a:rPr>
              <a:t>уб</a:t>
            </a:r>
            <a:r>
              <a:rPr dirty="0" smtClean="0" sz="2000" spc="-3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2000" spc="0">
                <a:solidFill>
                  <a:srgbClr val="151616"/>
                </a:solidFill>
                <a:latin typeface="Calibri"/>
                <a:cs typeface="Calibri"/>
              </a:rPr>
              <a:t>жья в </a:t>
            </a:r>
            <a:r>
              <a:rPr dirty="0" smtClean="0" sz="2000" spc="-1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2000" spc="0">
                <a:solidFill>
                  <a:srgbClr val="151616"/>
                </a:solidFill>
                <a:latin typeface="Calibri"/>
                <a:cs typeface="Calibri"/>
              </a:rPr>
              <a:t>тбор-</a:t>
            </a:r>
            <a:r>
              <a:rPr dirty="0" smtClean="0" sz="2000" spc="-30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2000" spc="0">
                <a:solidFill>
                  <a:srgbClr val="151616"/>
                </a:solidFill>
                <a:latin typeface="Calibri"/>
                <a:cs typeface="Calibri"/>
              </a:rPr>
              <a:t>онкурсе</a:t>
            </a:r>
            <a:r>
              <a:rPr dirty="0" smtClean="0" sz="20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2000" spc="-25" b="1">
                <a:solidFill>
                  <a:srgbClr val="151616"/>
                </a:solidFill>
                <a:latin typeface="Calibri"/>
                <a:cs typeface="Calibri"/>
              </a:rPr>
              <a:t>K</a:t>
            </a:r>
            <a:r>
              <a:rPr dirty="0" smtClean="0" sz="2000" spc="0" b="1">
                <a:solidFill>
                  <a:srgbClr val="151616"/>
                </a:solidFill>
                <a:latin typeface="Calibri"/>
                <a:cs typeface="Calibri"/>
              </a:rPr>
              <a:t>rim Music A</a:t>
            </a:r>
            <a:r>
              <a:rPr dirty="0" smtClean="0" sz="2000" spc="-30" b="1">
                <a:solidFill>
                  <a:srgbClr val="151616"/>
                </a:solidFill>
                <a:latin typeface="Calibri"/>
                <a:cs typeface="Calibri"/>
              </a:rPr>
              <a:t>w</a:t>
            </a:r>
            <a:r>
              <a:rPr dirty="0" smtClean="0" sz="2000" spc="0" b="1">
                <a:solidFill>
                  <a:srgbClr val="151616"/>
                </a:solidFill>
                <a:latin typeface="Calibri"/>
                <a:cs typeface="Calibri"/>
              </a:rPr>
              <a:t>a</a:t>
            </a:r>
            <a:r>
              <a:rPr dirty="0" smtClean="0" sz="2000" spc="-30" b="1">
                <a:solidFill>
                  <a:srgbClr val="151616"/>
                </a:solidFill>
                <a:latin typeface="Calibri"/>
                <a:cs typeface="Calibri"/>
              </a:rPr>
              <a:t>r</a:t>
            </a:r>
            <a:r>
              <a:rPr dirty="0" smtClean="0" sz="2000" spc="0" b="1">
                <a:solidFill>
                  <a:srgbClr val="151616"/>
                </a:solidFill>
                <a:latin typeface="Calibri"/>
                <a:cs typeface="Calibri"/>
              </a:rPr>
              <a:t>ds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279098" y="1942049"/>
          <a:ext cx="2972144" cy="4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1345"/>
              </a:tblGrid>
              <a:tr h="1632468"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199">
                      <a:solidFill>
                        <a:srgbClr val="ECECEC"/>
                      </a:solidFill>
                      <a:prstDash val="solid"/>
                    </a:lnL>
                    <a:lnR w="7199">
                      <a:solidFill>
                        <a:srgbClr val="ECECEC"/>
                      </a:solidFill>
                      <a:prstDash val="solid"/>
                    </a:lnR>
                    <a:lnT w="7199">
                      <a:solidFill>
                        <a:srgbClr val="ECECEC"/>
                      </a:solidFill>
                      <a:prstDash val="solid"/>
                    </a:lnT>
                    <a:lnB w="7199">
                      <a:solidFill>
                        <a:srgbClr val="ECECEC"/>
                      </a:solidFill>
                      <a:prstDash val="solid"/>
                    </a:lnB>
                  </a:tcPr>
                </a:tc>
              </a:tr>
              <a:tr h="1632473"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199">
                      <a:solidFill>
                        <a:srgbClr val="ECECEC"/>
                      </a:solidFill>
                      <a:prstDash val="solid"/>
                    </a:lnL>
                    <a:lnR w="7199">
                      <a:solidFill>
                        <a:srgbClr val="ECECEC"/>
                      </a:solidFill>
                      <a:prstDash val="solid"/>
                    </a:lnR>
                    <a:lnT w="7199">
                      <a:solidFill>
                        <a:srgbClr val="ECECEC"/>
                      </a:solidFill>
                      <a:prstDash val="solid"/>
                    </a:lnT>
                    <a:lnB w="7199">
                      <a:solidFill>
                        <a:srgbClr val="ECECEC"/>
                      </a:solidFill>
                      <a:prstDash val="solid"/>
                    </a:lnB>
                  </a:tcPr>
                </a:tc>
              </a:tr>
              <a:tr h="1632468"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199">
                      <a:solidFill>
                        <a:srgbClr val="ECECEC"/>
                      </a:solidFill>
                      <a:prstDash val="solid"/>
                    </a:lnL>
                    <a:lnR w="7199">
                      <a:solidFill>
                        <a:srgbClr val="ECECEC"/>
                      </a:solidFill>
                      <a:prstDash val="solid"/>
                    </a:lnR>
                    <a:lnT w="7199">
                      <a:solidFill>
                        <a:srgbClr val="ECECEC"/>
                      </a:solidFill>
                      <a:prstDash val="solid"/>
                    </a:lnT>
                    <a:lnB w="7199">
                      <a:solidFill>
                        <a:srgbClr val="ECECE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76846"/>
            <a:ext cx="9604043" cy="5726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301782" y="3204057"/>
            <a:ext cx="5165690" cy="2195179"/>
          </a:xfrm>
          <a:custGeom>
            <a:avLst/>
            <a:gdLst/>
            <a:ahLst/>
            <a:cxnLst/>
            <a:rect l="l" t="t" r="r" b="b"/>
            <a:pathLst>
              <a:path w="5165690" h="2195179">
                <a:moveTo>
                  <a:pt x="4766983" y="0"/>
                </a:moveTo>
                <a:lnTo>
                  <a:pt x="0" y="2195179"/>
                </a:lnTo>
                <a:lnTo>
                  <a:pt x="5165690" y="999105"/>
                </a:lnTo>
                <a:lnTo>
                  <a:pt x="4766983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301782" y="3204057"/>
            <a:ext cx="5165690" cy="2195179"/>
          </a:xfrm>
          <a:custGeom>
            <a:avLst/>
            <a:gdLst/>
            <a:ahLst/>
            <a:cxnLst/>
            <a:rect l="l" t="t" r="r" b="b"/>
            <a:pathLst>
              <a:path w="5165690" h="2195179">
                <a:moveTo>
                  <a:pt x="4766983" y="0"/>
                </a:moveTo>
                <a:lnTo>
                  <a:pt x="0" y="2195179"/>
                </a:lnTo>
                <a:lnTo>
                  <a:pt x="5165690" y="999105"/>
                </a:lnTo>
                <a:lnTo>
                  <a:pt x="4766983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301786" y="2963073"/>
            <a:ext cx="3494495" cy="2436159"/>
          </a:xfrm>
          <a:custGeom>
            <a:avLst/>
            <a:gdLst/>
            <a:ahLst/>
            <a:cxnLst/>
            <a:rect l="l" t="t" r="r" b="b"/>
            <a:pathLst>
              <a:path w="3494495" h="2436159">
                <a:moveTo>
                  <a:pt x="3288164" y="0"/>
                </a:moveTo>
                <a:lnTo>
                  <a:pt x="0" y="2436159"/>
                </a:lnTo>
                <a:lnTo>
                  <a:pt x="3494495" y="1107050"/>
                </a:lnTo>
                <a:lnTo>
                  <a:pt x="3288164" y="0"/>
                </a:lnTo>
                <a:close/>
              </a:path>
            </a:pathLst>
          </a:custGeom>
          <a:solidFill>
            <a:srgbClr val="009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301786" y="2963073"/>
            <a:ext cx="3494495" cy="2436159"/>
          </a:xfrm>
          <a:custGeom>
            <a:avLst/>
            <a:gdLst/>
            <a:ahLst/>
            <a:cxnLst/>
            <a:rect l="l" t="t" r="r" b="b"/>
            <a:pathLst>
              <a:path w="3494495" h="2436159">
                <a:moveTo>
                  <a:pt x="3288164" y="0"/>
                </a:moveTo>
                <a:lnTo>
                  <a:pt x="3494495" y="1107050"/>
                </a:lnTo>
                <a:lnTo>
                  <a:pt x="0" y="2436159"/>
                </a:lnTo>
                <a:lnTo>
                  <a:pt x="3288164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301786" y="4704433"/>
            <a:ext cx="3968099" cy="694804"/>
          </a:xfrm>
          <a:custGeom>
            <a:avLst/>
            <a:gdLst/>
            <a:ahLst/>
            <a:cxnLst/>
            <a:rect l="l" t="t" r="r" b="b"/>
            <a:pathLst>
              <a:path w="3968099" h="694804">
                <a:moveTo>
                  <a:pt x="3968099" y="0"/>
                </a:moveTo>
                <a:lnTo>
                  <a:pt x="0" y="694804"/>
                </a:lnTo>
                <a:lnTo>
                  <a:pt x="3853613" y="614235"/>
                </a:lnTo>
                <a:lnTo>
                  <a:pt x="3968099" y="0"/>
                </a:lnTo>
                <a:close/>
              </a:path>
            </a:pathLst>
          </a:custGeom>
          <a:solidFill>
            <a:srgbClr val="009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301786" y="4704433"/>
            <a:ext cx="3968099" cy="694804"/>
          </a:xfrm>
          <a:custGeom>
            <a:avLst/>
            <a:gdLst/>
            <a:ahLst/>
            <a:cxnLst/>
            <a:rect l="l" t="t" r="r" b="b"/>
            <a:pathLst>
              <a:path w="3968099" h="694804">
                <a:moveTo>
                  <a:pt x="3968099" y="0"/>
                </a:moveTo>
                <a:lnTo>
                  <a:pt x="0" y="694804"/>
                </a:lnTo>
                <a:lnTo>
                  <a:pt x="3853613" y="614235"/>
                </a:lnTo>
                <a:lnTo>
                  <a:pt x="3968099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301786" y="4317635"/>
            <a:ext cx="3938774" cy="1081601"/>
          </a:xfrm>
          <a:custGeom>
            <a:avLst/>
            <a:gdLst/>
            <a:ahLst/>
            <a:cxnLst/>
            <a:rect l="l" t="t" r="r" b="b"/>
            <a:pathLst>
              <a:path w="3938774" h="1081601">
                <a:moveTo>
                  <a:pt x="3238494" y="0"/>
                </a:moveTo>
                <a:lnTo>
                  <a:pt x="0" y="1081601"/>
                </a:lnTo>
                <a:lnTo>
                  <a:pt x="3938774" y="777055"/>
                </a:lnTo>
                <a:lnTo>
                  <a:pt x="3238494" y="0"/>
                </a:lnTo>
                <a:close/>
              </a:path>
            </a:pathLst>
          </a:custGeom>
          <a:solidFill>
            <a:srgbClr val="E4134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301786" y="4317635"/>
            <a:ext cx="3938774" cy="1081601"/>
          </a:xfrm>
          <a:custGeom>
            <a:avLst/>
            <a:gdLst/>
            <a:ahLst/>
            <a:cxnLst/>
            <a:rect l="l" t="t" r="r" b="b"/>
            <a:pathLst>
              <a:path w="3938774" h="1081601">
                <a:moveTo>
                  <a:pt x="3238494" y="0"/>
                </a:moveTo>
                <a:lnTo>
                  <a:pt x="0" y="1081601"/>
                </a:lnTo>
                <a:lnTo>
                  <a:pt x="3938774" y="777055"/>
                </a:lnTo>
                <a:lnTo>
                  <a:pt x="3238494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301786" y="3569223"/>
            <a:ext cx="2006737" cy="1830014"/>
          </a:xfrm>
          <a:custGeom>
            <a:avLst/>
            <a:gdLst/>
            <a:ahLst/>
            <a:cxnLst/>
            <a:rect l="l" t="t" r="r" b="b"/>
            <a:pathLst>
              <a:path w="2006737" h="1830014">
                <a:moveTo>
                  <a:pt x="1844967" y="0"/>
                </a:moveTo>
                <a:lnTo>
                  <a:pt x="0" y="1830014"/>
                </a:lnTo>
                <a:lnTo>
                  <a:pt x="2006737" y="213945"/>
                </a:lnTo>
                <a:lnTo>
                  <a:pt x="1844967" y="0"/>
                </a:lnTo>
                <a:close/>
              </a:path>
            </a:pathLst>
          </a:custGeom>
          <a:solidFill>
            <a:srgbClr val="E4134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301786" y="3569223"/>
            <a:ext cx="2006737" cy="1830014"/>
          </a:xfrm>
          <a:custGeom>
            <a:avLst/>
            <a:gdLst/>
            <a:ahLst/>
            <a:cxnLst/>
            <a:rect l="l" t="t" r="r" b="b"/>
            <a:pathLst>
              <a:path w="2006737" h="1830014">
                <a:moveTo>
                  <a:pt x="0" y="1830014"/>
                </a:moveTo>
                <a:lnTo>
                  <a:pt x="1844967" y="0"/>
                </a:lnTo>
                <a:lnTo>
                  <a:pt x="2006737" y="213945"/>
                </a:lnTo>
                <a:lnTo>
                  <a:pt x="0" y="1830014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301786" y="5399237"/>
            <a:ext cx="3783531" cy="368866"/>
          </a:xfrm>
          <a:custGeom>
            <a:avLst/>
            <a:gdLst/>
            <a:ahLst/>
            <a:cxnLst/>
            <a:rect l="l" t="t" r="r" b="b"/>
            <a:pathLst>
              <a:path w="3783531" h="368866">
                <a:moveTo>
                  <a:pt x="0" y="0"/>
                </a:moveTo>
                <a:lnTo>
                  <a:pt x="3783531" y="368866"/>
                </a:lnTo>
                <a:lnTo>
                  <a:pt x="3577060" y="232459"/>
                </a:lnTo>
                <a:lnTo>
                  <a:pt x="0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301786" y="5399237"/>
            <a:ext cx="3783531" cy="368866"/>
          </a:xfrm>
          <a:custGeom>
            <a:avLst/>
            <a:gdLst/>
            <a:ahLst/>
            <a:cxnLst/>
            <a:rect l="l" t="t" r="r" b="b"/>
            <a:pathLst>
              <a:path w="3783531" h="368866">
                <a:moveTo>
                  <a:pt x="0" y="0"/>
                </a:moveTo>
                <a:lnTo>
                  <a:pt x="3783531" y="368866"/>
                </a:lnTo>
                <a:lnTo>
                  <a:pt x="3577060" y="23245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301786" y="5399237"/>
            <a:ext cx="4383514" cy="238111"/>
          </a:xfrm>
          <a:custGeom>
            <a:avLst/>
            <a:gdLst/>
            <a:ahLst/>
            <a:cxnLst/>
            <a:rect l="l" t="t" r="r" b="b"/>
            <a:pathLst>
              <a:path w="4383514" h="238111">
                <a:moveTo>
                  <a:pt x="0" y="0"/>
                </a:moveTo>
                <a:lnTo>
                  <a:pt x="4311986" y="238111"/>
                </a:lnTo>
                <a:lnTo>
                  <a:pt x="4383514" y="113097"/>
                </a:lnTo>
                <a:lnTo>
                  <a:pt x="0" y="0"/>
                </a:lnTo>
                <a:close/>
              </a:path>
            </a:pathLst>
          </a:custGeom>
          <a:solidFill>
            <a:srgbClr val="E4134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301786" y="5399237"/>
            <a:ext cx="4383514" cy="238111"/>
          </a:xfrm>
          <a:custGeom>
            <a:avLst/>
            <a:gdLst/>
            <a:ahLst/>
            <a:cxnLst/>
            <a:rect l="l" t="t" r="r" b="b"/>
            <a:pathLst>
              <a:path w="4383514" h="238111">
                <a:moveTo>
                  <a:pt x="4311986" y="238111"/>
                </a:moveTo>
                <a:lnTo>
                  <a:pt x="0" y="0"/>
                </a:lnTo>
                <a:lnTo>
                  <a:pt x="4383514" y="113097"/>
                </a:lnTo>
                <a:lnTo>
                  <a:pt x="4311986" y="238111"/>
                </a:lnTo>
                <a:close/>
              </a:path>
            </a:pathLst>
          </a:custGeom>
          <a:ln w="3175">
            <a:solidFill>
              <a:srgbClr val="AFDCF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53755" y="3375991"/>
            <a:ext cx="8960333" cy="2370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789086" y="5659018"/>
            <a:ext cx="2018030" cy="392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solidFill>
                  <a:srgbClr val="FFFFFF"/>
                </a:solidFill>
                <a:latin typeface="PF BeauSans Pro"/>
                <a:cs typeface="PF BeauSans Pro"/>
              </a:rPr>
              <a:t>KRIMFES</a:t>
            </a:r>
            <a:r>
              <a:rPr dirty="0" smtClean="0" sz="2400" spc="-220" b="1">
                <a:solidFill>
                  <a:srgbClr val="FFFFFF"/>
                </a:solidFill>
                <a:latin typeface="PF BeauSans Pro"/>
                <a:cs typeface="PF BeauSans Pro"/>
              </a:rPr>
              <a:t>T</a:t>
            </a:r>
            <a:r>
              <a:rPr dirty="0" smtClean="0" sz="2400" spc="0" b="1">
                <a:solidFill>
                  <a:srgbClr val="FFFFFF"/>
                </a:solidFill>
                <a:latin typeface="PF BeauSans Pro"/>
                <a:cs typeface="PF BeauSans Pro"/>
              </a:rPr>
              <a:t>.RU</a:t>
            </a:r>
            <a:endParaRPr sz="2400">
              <a:latin typeface="PF BeauSans Pro"/>
              <a:cs typeface="PF Beau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06461" y="2104518"/>
            <a:ext cx="6413500" cy="921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303530">
              <a:lnSpc>
                <a:spcPts val="3500"/>
              </a:lnSpc>
            </a:pPr>
            <a:r>
              <a:rPr dirty="0" smtClean="0" sz="3550" spc="-80" b="1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dirty="0" smtClean="0" sz="3550" spc="-80" b="1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dirty="0" smtClean="0" sz="3550" spc="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mtClean="0" sz="35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550" spc="0" b="1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dirty="0" smtClean="0" sz="35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550" spc="0" b="1">
                <a:solidFill>
                  <a:srgbClr val="FFFFFF"/>
                </a:solidFill>
                <a:latin typeface="Calibri"/>
                <a:cs typeface="Calibri"/>
              </a:rPr>
              <a:t>ПРОС</a:t>
            </a:r>
            <a:r>
              <a:rPr dirty="0" smtClean="0" sz="3550" spc="-80" b="1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dirty="0" smtClean="0" sz="3550" spc="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mtClean="0" sz="35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550" spc="0" b="1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dirty="0" smtClean="0" sz="3550" spc="-85" b="1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dirty="0" smtClean="0" sz="3550" spc="0" b="1">
                <a:solidFill>
                  <a:srgbClr val="FFFFFF"/>
                </a:solidFill>
                <a:latin typeface="Calibri"/>
                <a:cs typeface="Calibri"/>
              </a:rPr>
              <a:t>СТИ</a:t>
            </a:r>
            <a:r>
              <a:rPr dirty="0" smtClean="0" sz="3550" spc="-45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mtClean="0" sz="3550" spc="0" b="1">
                <a:solidFill>
                  <a:srgbClr val="FFFFFF"/>
                </a:solidFill>
                <a:latin typeface="Calibri"/>
                <a:cs typeface="Calibri"/>
              </a:rPr>
              <a:t>АЛЬ</a:t>
            </a:r>
            <a:r>
              <a:rPr dirty="0" smtClean="0" sz="35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550" spc="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mtClean="0" sz="355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550" spc="-80" b="1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dirty="0" smtClean="0" sz="3550" spc="-80" b="1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dirty="0" smtClean="0" sz="3550" spc="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mtClean="0" sz="35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550" spc="0" b="1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dirty="0" smtClean="0" sz="3550" spc="-105" b="1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mtClean="0" sz="3550" spc="0" b="1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mtClean="0" sz="3550" spc="-80" b="1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dirty="0" smtClean="0" sz="3550" spc="-2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mtClean="0" sz="3550" spc="0" b="1">
                <a:solidFill>
                  <a:srgbClr val="FFFFFF"/>
                </a:solidFill>
                <a:latin typeface="Calibri"/>
                <a:cs typeface="Calibri"/>
              </a:rPr>
              <a:t>ЯЩЕЕ</a:t>
            </a:r>
            <a:r>
              <a:rPr dirty="0" smtClean="0" sz="35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550" spc="0" b="1">
                <a:solidFill>
                  <a:srgbClr val="FFFFFF"/>
                </a:solidFill>
                <a:latin typeface="Calibri"/>
                <a:cs typeface="Calibri"/>
              </a:rPr>
              <a:t>ПУТЕШ</a:t>
            </a:r>
            <a:r>
              <a:rPr dirty="0" smtClean="0" sz="3550" spc="-85" b="1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dirty="0" smtClean="0" sz="3550" spc="0" b="1">
                <a:solidFill>
                  <a:srgbClr val="FFFFFF"/>
                </a:solidFill>
                <a:latin typeface="Calibri"/>
                <a:cs typeface="Calibri"/>
              </a:rPr>
              <a:t>СТВИЕ!</a:t>
            </a:r>
            <a:endParaRPr sz="35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1238" y="6267394"/>
            <a:ext cx="1284605" cy="485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узы</a:t>
            </a:r>
            <a:r>
              <a:rPr dirty="0" smtClean="0" sz="3000" spc="-45" b="1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85459" y="6267394"/>
            <a:ext cx="901700" cy="485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000" b="1">
                <a:solidFill>
                  <a:srgbClr val="FFFFFF"/>
                </a:solidFill>
                <a:latin typeface="Calibri"/>
                <a:cs typeface="Calibri"/>
              </a:rPr>
              <a:t>море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06667" y="6267394"/>
            <a:ext cx="1921510" cy="485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234440" algn="l"/>
              </a:tabLst>
            </a:pPr>
            <a:r>
              <a:rPr dirty="0" smtClean="0" sz="3000" b="1">
                <a:solidFill>
                  <a:srgbClr val="FFFFFF"/>
                </a:solidFill>
                <a:latin typeface="Calibri"/>
                <a:cs typeface="Calibri"/>
              </a:rPr>
              <a:t>пляж	</a:t>
            </a:r>
            <a:r>
              <a:rPr dirty="0" smtClean="0" sz="3000" b="1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dirty="0" smtClean="0" sz="3000" spc="-4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48210" y="6267394"/>
            <a:ext cx="949325" cy="485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000" b="1">
                <a:solidFill>
                  <a:srgbClr val="FFFFFF"/>
                </a:solidFill>
                <a:latin typeface="Calibri"/>
                <a:cs typeface="Calibri"/>
              </a:rPr>
              <a:t>спорт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17562" y="6267394"/>
            <a:ext cx="2315845" cy="485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000" b="1">
                <a:solidFill>
                  <a:srgbClr val="FFFFFF"/>
                </a:solidFill>
                <a:latin typeface="Calibri"/>
                <a:cs typeface="Calibri"/>
              </a:rPr>
              <a:t>приключения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b="1">
                <a:solidFill>
                  <a:srgbClr val="313130"/>
                </a:solidFill>
                <a:latin typeface="Calibri"/>
                <a:cs typeface="Calibri"/>
              </a:rPr>
              <a:t>НАШИ Ц</a:t>
            </a:r>
            <a:r>
              <a:rPr dirty="0" smtClean="0" sz="3200" spc="-40" b="1">
                <a:solidFill>
                  <a:srgbClr val="313130"/>
                </a:solidFill>
                <a:latin typeface="Calibri"/>
                <a:cs typeface="Calibri"/>
              </a:rPr>
              <a:t>Е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ЛИ: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744" y="2836383"/>
            <a:ext cx="3557904" cy="3338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51130" indent="0">
              <a:lnSpc>
                <a:spcPct val="71100"/>
              </a:lnSpc>
            </a:pP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Пров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д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ение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упнейше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фестиваля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 черноморс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побер</a:t>
            </a:r>
            <a:r>
              <a:rPr dirty="0" smtClean="0" sz="1700" spc="-4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жья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40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20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сии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50"/>
              </a:spcBef>
            </a:pPr>
            <a:endParaRPr sz="1400"/>
          </a:p>
          <a:p>
            <a:pPr marL="12700" marR="668020">
              <a:lnSpc>
                <a:spcPct val="71100"/>
              </a:lnSpc>
            </a:pP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Развитие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событийно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туризма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 в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Кры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м</a:t>
            </a:r>
            <a:r>
              <a:rPr dirty="0" smtClean="0" sz="1700" spc="-55">
                <a:solidFill>
                  <a:srgbClr val="151616"/>
                </a:solidFill>
                <a:latin typeface="Calibri"/>
                <a:cs typeface="Calibri"/>
              </a:rPr>
              <a:t>у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,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внутренне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туризма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 в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масштаб</a:t>
            </a:r>
            <a:r>
              <a:rPr dirty="0" smtClean="0" sz="1700" spc="-20">
                <a:solidFill>
                  <a:srgbClr val="151616"/>
                </a:solidFill>
                <a:latin typeface="Calibri"/>
                <a:cs typeface="Calibri"/>
              </a:rPr>
              <a:t>а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х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страны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50"/>
              </a:spcBef>
            </a:pPr>
            <a:endParaRPr sz="1400"/>
          </a:p>
          <a:p>
            <a:pPr marL="12700" marR="370840" indent="0">
              <a:lnSpc>
                <a:spcPct val="71100"/>
              </a:lnSpc>
            </a:pPr>
            <a:r>
              <a:rPr dirty="0" smtClean="0" sz="1700" spc="-15">
                <a:solidFill>
                  <a:srgbClr val="151616"/>
                </a:solidFill>
                <a:latin typeface="Calibri"/>
                <a:cs typeface="Calibri"/>
              </a:rPr>
              <a:t>П</a:t>
            </a:r>
            <a:r>
              <a:rPr dirty="0" smtClean="0" sz="1700" spc="-4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лучение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ст</a:t>
            </a:r>
            <a:r>
              <a:rPr dirty="0" smtClean="0" sz="1700" spc="-20">
                <a:solidFill>
                  <a:srgbClr val="151616"/>
                </a:solidFill>
                <a:latin typeface="Calibri"/>
                <a:cs typeface="Calibri"/>
              </a:rPr>
              <a:t>а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700" spc="-20">
                <a:solidFill>
                  <a:srgbClr val="151616"/>
                </a:solidFill>
                <a:latin typeface="Calibri"/>
                <a:cs typeface="Calibri"/>
              </a:rPr>
              <a:t>у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са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в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д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у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щ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 мероприятия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5">
                <a:solidFill>
                  <a:srgbClr val="151616"/>
                </a:solidFill>
                <a:latin typeface="Calibri"/>
                <a:cs typeface="Calibri"/>
              </a:rPr>
              <a:t>ЮФ</a:t>
            </a:r>
            <a:r>
              <a:rPr dirty="0" smtClean="0" sz="1700" spc="-5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,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пос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в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я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щ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енно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 борьбе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ерроризмом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450"/>
              </a:lnSpc>
            </a:pP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и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национализмом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50"/>
              </a:spcBef>
            </a:pPr>
            <a:endParaRPr sz="1400"/>
          </a:p>
          <a:p>
            <a:pPr marL="12700" marR="104139" indent="0">
              <a:lnSpc>
                <a:spcPct val="71100"/>
              </a:lnSpc>
            </a:pP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Д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монстрация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вс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м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у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5">
                <a:solidFill>
                  <a:srgbClr val="151616"/>
                </a:solidFill>
                <a:latin typeface="Calibri"/>
                <a:cs typeface="Calibri"/>
              </a:rPr>
              <a:t>ми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700" spc="-55">
                <a:solidFill>
                  <a:srgbClr val="151616"/>
                </a:solidFill>
                <a:latin typeface="Calibri"/>
                <a:cs typeface="Calibri"/>
              </a:rPr>
              <a:t>у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,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ч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9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дых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 в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Кры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м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у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и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в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40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20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сии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безопасный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450"/>
              </a:lnSpc>
            </a:pP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и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насы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щ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енный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50"/>
              </a:spcBef>
            </a:pPr>
            <a:endParaRPr sz="1400"/>
          </a:p>
          <a:p>
            <a:pPr marL="12700" marR="12700" indent="0">
              <a:lnSpc>
                <a:spcPct val="71100"/>
              </a:lnSpc>
            </a:pP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Формирование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у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ос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ей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фестиваля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 п</a:t>
            </a:r>
            <a:r>
              <a:rPr dirty="0" smtClean="0" sz="1700" spc="-20">
                <a:solidFill>
                  <a:srgbClr val="151616"/>
                </a:solidFill>
                <a:latin typeface="Calibri"/>
                <a:cs typeface="Calibri"/>
              </a:rPr>
              <a:t>а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три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тизма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и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700" spc="-20">
                <a:solidFill>
                  <a:srgbClr val="151616"/>
                </a:solidFill>
                <a:latin typeface="Calibri"/>
                <a:cs typeface="Calibri"/>
              </a:rPr>
              <a:t>у</a:t>
            </a:r>
            <a:r>
              <a:rPr dirty="0" smtClean="0" sz="1700" spc="-20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самосознания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3393471"/>
            <a:ext cx="151991" cy="154296"/>
          </a:xfrm>
          <a:custGeom>
            <a:avLst/>
            <a:gdLst/>
            <a:ahLst/>
            <a:cxnLst/>
            <a:rect l="l" t="t" r="r" b="b"/>
            <a:pathLst>
              <a:path w="151991" h="154296">
                <a:moveTo>
                  <a:pt x="0" y="0"/>
                </a:moveTo>
                <a:lnTo>
                  <a:pt x="151991" y="0"/>
                </a:lnTo>
                <a:lnTo>
                  <a:pt x="151991" y="154296"/>
                </a:lnTo>
                <a:lnTo>
                  <a:pt x="0" y="154296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60000" y="3393471"/>
            <a:ext cx="27467" cy="90580"/>
          </a:xfrm>
          <a:custGeom>
            <a:avLst/>
            <a:gdLst/>
            <a:ahLst/>
            <a:cxnLst/>
            <a:rect l="l" t="t" r="r" b="b"/>
            <a:pathLst>
              <a:path w="27467" h="90580">
                <a:moveTo>
                  <a:pt x="0" y="0"/>
                </a:moveTo>
                <a:lnTo>
                  <a:pt x="0" y="90580"/>
                </a:lnTo>
                <a:lnTo>
                  <a:pt x="27467" y="7830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60000" y="3471772"/>
            <a:ext cx="27467" cy="75995"/>
          </a:xfrm>
          <a:custGeom>
            <a:avLst/>
            <a:gdLst/>
            <a:ahLst/>
            <a:cxnLst/>
            <a:rect l="l" t="t" r="r" b="b"/>
            <a:pathLst>
              <a:path w="27467" h="75995">
                <a:moveTo>
                  <a:pt x="27467" y="0"/>
                </a:moveTo>
                <a:lnTo>
                  <a:pt x="0" y="12279"/>
                </a:lnTo>
                <a:lnTo>
                  <a:pt x="0" y="75995"/>
                </a:lnTo>
                <a:lnTo>
                  <a:pt x="27467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87468" y="3471772"/>
            <a:ext cx="83828" cy="45704"/>
          </a:xfrm>
          <a:custGeom>
            <a:avLst/>
            <a:gdLst/>
            <a:ahLst/>
            <a:cxnLst/>
            <a:rect l="l" t="t" r="r" b="b"/>
            <a:pathLst>
              <a:path w="83828" h="45704">
                <a:moveTo>
                  <a:pt x="0" y="0"/>
                </a:moveTo>
                <a:lnTo>
                  <a:pt x="83828" y="45704"/>
                </a:lnTo>
                <a:lnTo>
                  <a:pt x="62261" y="2299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87468" y="3471772"/>
            <a:ext cx="48527" cy="75995"/>
          </a:xfrm>
          <a:custGeom>
            <a:avLst/>
            <a:gdLst/>
            <a:ahLst/>
            <a:cxnLst/>
            <a:rect l="l" t="t" r="r" b="b"/>
            <a:pathLst>
              <a:path w="48527" h="75995">
                <a:moveTo>
                  <a:pt x="0" y="0"/>
                </a:moveTo>
                <a:lnTo>
                  <a:pt x="12819" y="75995"/>
                </a:lnTo>
                <a:lnTo>
                  <a:pt x="48527" y="75995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87468" y="3471772"/>
            <a:ext cx="83828" cy="75995"/>
          </a:xfrm>
          <a:custGeom>
            <a:avLst/>
            <a:gdLst/>
            <a:ahLst/>
            <a:cxnLst/>
            <a:rect l="l" t="t" r="r" b="b"/>
            <a:pathLst>
              <a:path w="83828" h="75995">
                <a:moveTo>
                  <a:pt x="0" y="0"/>
                </a:moveTo>
                <a:lnTo>
                  <a:pt x="48527" y="75995"/>
                </a:lnTo>
                <a:lnTo>
                  <a:pt x="83828" y="45704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35996" y="3517477"/>
            <a:ext cx="75995" cy="30290"/>
          </a:xfrm>
          <a:custGeom>
            <a:avLst/>
            <a:gdLst/>
            <a:ahLst/>
            <a:cxnLst/>
            <a:rect l="l" t="t" r="r" b="b"/>
            <a:pathLst>
              <a:path w="75995" h="30290">
                <a:moveTo>
                  <a:pt x="35300" y="0"/>
                </a:moveTo>
                <a:lnTo>
                  <a:pt x="0" y="30290"/>
                </a:lnTo>
                <a:lnTo>
                  <a:pt x="75995" y="30290"/>
                </a:lnTo>
                <a:lnTo>
                  <a:pt x="35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55836" y="3393471"/>
            <a:ext cx="56155" cy="39917"/>
          </a:xfrm>
          <a:custGeom>
            <a:avLst/>
            <a:gdLst/>
            <a:ahLst/>
            <a:cxnLst/>
            <a:rect l="l" t="t" r="r" b="b"/>
            <a:pathLst>
              <a:path w="56155" h="39917">
                <a:moveTo>
                  <a:pt x="56155" y="0"/>
                </a:moveTo>
                <a:lnTo>
                  <a:pt x="0" y="0"/>
                </a:lnTo>
                <a:lnTo>
                  <a:pt x="56155" y="39917"/>
                </a:lnTo>
                <a:lnTo>
                  <a:pt x="56155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22262" y="3433389"/>
            <a:ext cx="89729" cy="40683"/>
          </a:xfrm>
          <a:custGeom>
            <a:avLst/>
            <a:gdLst/>
            <a:ahLst/>
            <a:cxnLst/>
            <a:rect l="l" t="t" r="r" b="b"/>
            <a:pathLst>
              <a:path w="89729" h="40683">
                <a:moveTo>
                  <a:pt x="89729" y="0"/>
                </a:moveTo>
                <a:lnTo>
                  <a:pt x="0" y="6141"/>
                </a:lnTo>
                <a:lnTo>
                  <a:pt x="27467" y="40683"/>
                </a:lnTo>
                <a:lnTo>
                  <a:pt x="89729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60000" y="3393471"/>
            <a:ext cx="95835" cy="46059"/>
          </a:xfrm>
          <a:custGeom>
            <a:avLst/>
            <a:gdLst/>
            <a:ahLst/>
            <a:cxnLst/>
            <a:rect l="l" t="t" r="r" b="b"/>
            <a:pathLst>
              <a:path w="95835" h="46059">
                <a:moveTo>
                  <a:pt x="95835" y="0"/>
                </a:moveTo>
                <a:lnTo>
                  <a:pt x="0" y="0"/>
                </a:lnTo>
                <a:lnTo>
                  <a:pt x="62261" y="46059"/>
                </a:lnTo>
                <a:lnTo>
                  <a:pt x="95835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62995" y="2829873"/>
            <a:ext cx="151992" cy="154296"/>
          </a:xfrm>
          <a:custGeom>
            <a:avLst/>
            <a:gdLst/>
            <a:ahLst/>
            <a:cxnLst/>
            <a:rect l="l" t="t" r="r" b="b"/>
            <a:pathLst>
              <a:path w="151992" h="154296">
                <a:moveTo>
                  <a:pt x="0" y="0"/>
                </a:moveTo>
                <a:lnTo>
                  <a:pt x="151992" y="0"/>
                </a:lnTo>
                <a:lnTo>
                  <a:pt x="151992" y="154296"/>
                </a:lnTo>
                <a:lnTo>
                  <a:pt x="0" y="154296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62995" y="2829873"/>
            <a:ext cx="27467" cy="90580"/>
          </a:xfrm>
          <a:custGeom>
            <a:avLst/>
            <a:gdLst/>
            <a:ahLst/>
            <a:cxnLst/>
            <a:rect l="l" t="t" r="r" b="b"/>
            <a:pathLst>
              <a:path w="27467" h="90580">
                <a:moveTo>
                  <a:pt x="0" y="0"/>
                </a:moveTo>
                <a:lnTo>
                  <a:pt x="0" y="90580"/>
                </a:lnTo>
                <a:lnTo>
                  <a:pt x="27467" y="7830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62995" y="2908174"/>
            <a:ext cx="27467" cy="75995"/>
          </a:xfrm>
          <a:custGeom>
            <a:avLst/>
            <a:gdLst/>
            <a:ahLst/>
            <a:cxnLst/>
            <a:rect l="l" t="t" r="r" b="b"/>
            <a:pathLst>
              <a:path w="27467" h="75995">
                <a:moveTo>
                  <a:pt x="27467" y="0"/>
                </a:moveTo>
                <a:lnTo>
                  <a:pt x="0" y="12279"/>
                </a:lnTo>
                <a:lnTo>
                  <a:pt x="0" y="75995"/>
                </a:lnTo>
                <a:lnTo>
                  <a:pt x="27467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90462" y="2908174"/>
            <a:ext cx="83830" cy="45704"/>
          </a:xfrm>
          <a:custGeom>
            <a:avLst/>
            <a:gdLst/>
            <a:ahLst/>
            <a:cxnLst/>
            <a:rect l="l" t="t" r="r" b="b"/>
            <a:pathLst>
              <a:path w="83830" h="45704">
                <a:moveTo>
                  <a:pt x="0" y="0"/>
                </a:moveTo>
                <a:lnTo>
                  <a:pt x="83830" y="45704"/>
                </a:lnTo>
                <a:lnTo>
                  <a:pt x="62263" y="2299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90462" y="2908174"/>
            <a:ext cx="48527" cy="75995"/>
          </a:xfrm>
          <a:custGeom>
            <a:avLst/>
            <a:gdLst/>
            <a:ahLst/>
            <a:cxnLst/>
            <a:rect l="l" t="t" r="r" b="b"/>
            <a:pathLst>
              <a:path w="48527" h="75995">
                <a:moveTo>
                  <a:pt x="0" y="0"/>
                </a:moveTo>
                <a:lnTo>
                  <a:pt x="12820" y="75995"/>
                </a:lnTo>
                <a:lnTo>
                  <a:pt x="48527" y="75995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90462" y="2908174"/>
            <a:ext cx="83830" cy="75995"/>
          </a:xfrm>
          <a:custGeom>
            <a:avLst/>
            <a:gdLst/>
            <a:ahLst/>
            <a:cxnLst/>
            <a:rect l="l" t="t" r="r" b="b"/>
            <a:pathLst>
              <a:path w="83830" h="75995">
                <a:moveTo>
                  <a:pt x="0" y="0"/>
                </a:moveTo>
                <a:lnTo>
                  <a:pt x="48527" y="75995"/>
                </a:lnTo>
                <a:lnTo>
                  <a:pt x="83830" y="45704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38990" y="2953879"/>
            <a:ext cx="75996" cy="30290"/>
          </a:xfrm>
          <a:custGeom>
            <a:avLst/>
            <a:gdLst/>
            <a:ahLst/>
            <a:cxnLst/>
            <a:rect l="l" t="t" r="r" b="b"/>
            <a:pathLst>
              <a:path w="75996" h="30290">
                <a:moveTo>
                  <a:pt x="35302" y="0"/>
                </a:moveTo>
                <a:lnTo>
                  <a:pt x="0" y="30290"/>
                </a:lnTo>
                <a:lnTo>
                  <a:pt x="75996" y="30290"/>
                </a:lnTo>
                <a:lnTo>
                  <a:pt x="35302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58830" y="2829873"/>
            <a:ext cx="56156" cy="39917"/>
          </a:xfrm>
          <a:custGeom>
            <a:avLst/>
            <a:gdLst/>
            <a:ahLst/>
            <a:cxnLst/>
            <a:rect l="l" t="t" r="r" b="b"/>
            <a:pathLst>
              <a:path w="56156" h="39917">
                <a:moveTo>
                  <a:pt x="56156" y="0"/>
                </a:moveTo>
                <a:lnTo>
                  <a:pt x="0" y="0"/>
                </a:lnTo>
                <a:lnTo>
                  <a:pt x="56156" y="39917"/>
                </a:lnTo>
                <a:lnTo>
                  <a:pt x="56156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25256" y="2869791"/>
            <a:ext cx="89730" cy="40683"/>
          </a:xfrm>
          <a:custGeom>
            <a:avLst/>
            <a:gdLst/>
            <a:ahLst/>
            <a:cxnLst/>
            <a:rect l="l" t="t" r="r" b="b"/>
            <a:pathLst>
              <a:path w="89730" h="40683">
                <a:moveTo>
                  <a:pt x="89730" y="0"/>
                </a:moveTo>
                <a:lnTo>
                  <a:pt x="0" y="6141"/>
                </a:lnTo>
                <a:lnTo>
                  <a:pt x="27468" y="40683"/>
                </a:lnTo>
                <a:lnTo>
                  <a:pt x="8973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62995" y="2829873"/>
            <a:ext cx="95835" cy="46059"/>
          </a:xfrm>
          <a:custGeom>
            <a:avLst/>
            <a:gdLst/>
            <a:ahLst/>
            <a:cxnLst/>
            <a:rect l="l" t="t" r="r" b="b"/>
            <a:pathLst>
              <a:path w="95835" h="46059">
                <a:moveTo>
                  <a:pt x="95835" y="0"/>
                </a:moveTo>
                <a:lnTo>
                  <a:pt x="0" y="0"/>
                </a:lnTo>
                <a:lnTo>
                  <a:pt x="62261" y="46059"/>
                </a:lnTo>
                <a:lnTo>
                  <a:pt x="95835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62995" y="4128574"/>
            <a:ext cx="151992" cy="154292"/>
          </a:xfrm>
          <a:custGeom>
            <a:avLst/>
            <a:gdLst/>
            <a:ahLst/>
            <a:cxnLst/>
            <a:rect l="l" t="t" r="r" b="b"/>
            <a:pathLst>
              <a:path w="151992" h="154292">
                <a:moveTo>
                  <a:pt x="0" y="0"/>
                </a:moveTo>
                <a:lnTo>
                  <a:pt x="151992" y="0"/>
                </a:lnTo>
                <a:lnTo>
                  <a:pt x="151992" y="154292"/>
                </a:lnTo>
                <a:lnTo>
                  <a:pt x="0" y="154292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62995" y="4128574"/>
            <a:ext cx="27467" cy="90578"/>
          </a:xfrm>
          <a:custGeom>
            <a:avLst/>
            <a:gdLst/>
            <a:ahLst/>
            <a:cxnLst/>
            <a:rect l="l" t="t" r="r" b="b"/>
            <a:pathLst>
              <a:path w="27467" h="90578">
                <a:moveTo>
                  <a:pt x="0" y="0"/>
                </a:moveTo>
                <a:lnTo>
                  <a:pt x="0" y="90578"/>
                </a:lnTo>
                <a:lnTo>
                  <a:pt x="27467" y="78295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62995" y="4206869"/>
            <a:ext cx="27467" cy="75996"/>
          </a:xfrm>
          <a:custGeom>
            <a:avLst/>
            <a:gdLst/>
            <a:ahLst/>
            <a:cxnLst/>
            <a:rect l="l" t="t" r="r" b="b"/>
            <a:pathLst>
              <a:path w="27467" h="75996">
                <a:moveTo>
                  <a:pt x="27467" y="0"/>
                </a:moveTo>
                <a:lnTo>
                  <a:pt x="0" y="12283"/>
                </a:lnTo>
                <a:lnTo>
                  <a:pt x="0" y="75996"/>
                </a:lnTo>
                <a:lnTo>
                  <a:pt x="27467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90462" y="4206869"/>
            <a:ext cx="83830" cy="45709"/>
          </a:xfrm>
          <a:custGeom>
            <a:avLst/>
            <a:gdLst/>
            <a:ahLst/>
            <a:cxnLst/>
            <a:rect l="l" t="t" r="r" b="b"/>
            <a:pathLst>
              <a:path w="83830" h="45709">
                <a:moveTo>
                  <a:pt x="0" y="0"/>
                </a:moveTo>
                <a:lnTo>
                  <a:pt x="83830" y="45709"/>
                </a:lnTo>
                <a:lnTo>
                  <a:pt x="62263" y="2303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90462" y="4206869"/>
            <a:ext cx="48527" cy="75996"/>
          </a:xfrm>
          <a:custGeom>
            <a:avLst/>
            <a:gdLst/>
            <a:ahLst/>
            <a:cxnLst/>
            <a:rect l="l" t="t" r="r" b="b"/>
            <a:pathLst>
              <a:path w="48527" h="75996">
                <a:moveTo>
                  <a:pt x="0" y="0"/>
                </a:moveTo>
                <a:lnTo>
                  <a:pt x="12820" y="75996"/>
                </a:lnTo>
                <a:lnTo>
                  <a:pt x="48527" y="75996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90462" y="4206869"/>
            <a:ext cx="83830" cy="75996"/>
          </a:xfrm>
          <a:custGeom>
            <a:avLst/>
            <a:gdLst/>
            <a:ahLst/>
            <a:cxnLst/>
            <a:rect l="l" t="t" r="r" b="b"/>
            <a:pathLst>
              <a:path w="83830" h="75996">
                <a:moveTo>
                  <a:pt x="0" y="0"/>
                </a:moveTo>
                <a:lnTo>
                  <a:pt x="48527" y="75996"/>
                </a:lnTo>
                <a:lnTo>
                  <a:pt x="83830" y="45709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438990" y="4252579"/>
            <a:ext cx="75996" cy="30286"/>
          </a:xfrm>
          <a:custGeom>
            <a:avLst/>
            <a:gdLst/>
            <a:ahLst/>
            <a:cxnLst/>
            <a:rect l="l" t="t" r="r" b="b"/>
            <a:pathLst>
              <a:path w="75996" h="30286">
                <a:moveTo>
                  <a:pt x="35302" y="0"/>
                </a:moveTo>
                <a:lnTo>
                  <a:pt x="0" y="30286"/>
                </a:lnTo>
                <a:lnTo>
                  <a:pt x="75996" y="30286"/>
                </a:lnTo>
                <a:lnTo>
                  <a:pt x="35302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458830" y="4128574"/>
            <a:ext cx="56156" cy="39916"/>
          </a:xfrm>
          <a:custGeom>
            <a:avLst/>
            <a:gdLst/>
            <a:ahLst/>
            <a:cxnLst/>
            <a:rect l="l" t="t" r="r" b="b"/>
            <a:pathLst>
              <a:path w="56156" h="39916">
                <a:moveTo>
                  <a:pt x="56156" y="0"/>
                </a:moveTo>
                <a:lnTo>
                  <a:pt x="0" y="0"/>
                </a:lnTo>
                <a:lnTo>
                  <a:pt x="56156" y="39916"/>
                </a:lnTo>
                <a:lnTo>
                  <a:pt x="56156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425256" y="4168490"/>
            <a:ext cx="89730" cy="40683"/>
          </a:xfrm>
          <a:custGeom>
            <a:avLst/>
            <a:gdLst/>
            <a:ahLst/>
            <a:cxnLst/>
            <a:rect l="l" t="t" r="r" b="b"/>
            <a:pathLst>
              <a:path w="89730" h="40683">
                <a:moveTo>
                  <a:pt x="89730" y="0"/>
                </a:moveTo>
                <a:lnTo>
                  <a:pt x="0" y="6141"/>
                </a:lnTo>
                <a:lnTo>
                  <a:pt x="27468" y="40683"/>
                </a:lnTo>
                <a:lnTo>
                  <a:pt x="8973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62995" y="4128574"/>
            <a:ext cx="95835" cy="46057"/>
          </a:xfrm>
          <a:custGeom>
            <a:avLst/>
            <a:gdLst/>
            <a:ahLst/>
            <a:cxnLst/>
            <a:rect l="l" t="t" r="r" b="b"/>
            <a:pathLst>
              <a:path w="95835" h="46057">
                <a:moveTo>
                  <a:pt x="95835" y="0"/>
                </a:moveTo>
                <a:lnTo>
                  <a:pt x="0" y="0"/>
                </a:lnTo>
                <a:lnTo>
                  <a:pt x="62261" y="46057"/>
                </a:lnTo>
                <a:lnTo>
                  <a:pt x="95835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62995" y="5049511"/>
            <a:ext cx="151992" cy="154292"/>
          </a:xfrm>
          <a:custGeom>
            <a:avLst/>
            <a:gdLst/>
            <a:ahLst/>
            <a:cxnLst/>
            <a:rect l="l" t="t" r="r" b="b"/>
            <a:pathLst>
              <a:path w="151992" h="154292">
                <a:moveTo>
                  <a:pt x="0" y="0"/>
                </a:moveTo>
                <a:lnTo>
                  <a:pt x="151992" y="0"/>
                </a:lnTo>
                <a:lnTo>
                  <a:pt x="151992" y="154292"/>
                </a:lnTo>
                <a:lnTo>
                  <a:pt x="0" y="154292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362995" y="5049511"/>
            <a:ext cx="27467" cy="90580"/>
          </a:xfrm>
          <a:custGeom>
            <a:avLst/>
            <a:gdLst/>
            <a:ahLst/>
            <a:cxnLst/>
            <a:rect l="l" t="t" r="r" b="b"/>
            <a:pathLst>
              <a:path w="27467" h="90580">
                <a:moveTo>
                  <a:pt x="0" y="0"/>
                </a:moveTo>
                <a:lnTo>
                  <a:pt x="0" y="90580"/>
                </a:lnTo>
                <a:lnTo>
                  <a:pt x="27467" y="78296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362995" y="5127807"/>
            <a:ext cx="27467" cy="75995"/>
          </a:xfrm>
          <a:custGeom>
            <a:avLst/>
            <a:gdLst/>
            <a:ahLst/>
            <a:cxnLst/>
            <a:rect l="l" t="t" r="r" b="b"/>
            <a:pathLst>
              <a:path w="27467" h="75995">
                <a:moveTo>
                  <a:pt x="27467" y="0"/>
                </a:moveTo>
                <a:lnTo>
                  <a:pt x="0" y="12283"/>
                </a:lnTo>
                <a:lnTo>
                  <a:pt x="0" y="75995"/>
                </a:lnTo>
                <a:lnTo>
                  <a:pt x="27467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90462" y="5127807"/>
            <a:ext cx="83830" cy="45708"/>
          </a:xfrm>
          <a:custGeom>
            <a:avLst/>
            <a:gdLst/>
            <a:ahLst/>
            <a:cxnLst/>
            <a:rect l="l" t="t" r="r" b="b"/>
            <a:pathLst>
              <a:path w="83830" h="45708">
                <a:moveTo>
                  <a:pt x="0" y="0"/>
                </a:moveTo>
                <a:lnTo>
                  <a:pt x="83830" y="45708"/>
                </a:lnTo>
                <a:lnTo>
                  <a:pt x="62263" y="2303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90462" y="5127807"/>
            <a:ext cx="48527" cy="75995"/>
          </a:xfrm>
          <a:custGeom>
            <a:avLst/>
            <a:gdLst/>
            <a:ahLst/>
            <a:cxnLst/>
            <a:rect l="l" t="t" r="r" b="b"/>
            <a:pathLst>
              <a:path w="48527" h="75995">
                <a:moveTo>
                  <a:pt x="0" y="0"/>
                </a:moveTo>
                <a:lnTo>
                  <a:pt x="12820" y="75995"/>
                </a:lnTo>
                <a:lnTo>
                  <a:pt x="48527" y="75995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90462" y="5127807"/>
            <a:ext cx="83830" cy="75995"/>
          </a:xfrm>
          <a:custGeom>
            <a:avLst/>
            <a:gdLst/>
            <a:ahLst/>
            <a:cxnLst/>
            <a:rect l="l" t="t" r="r" b="b"/>
            <a:pathLst>
              <a:path w="83830" h="75995">
                <a:moveTo>
                  <a:pt x="0" y="0"/>
                </a:moveTo>
                <a:lnTo>
                  <a:pt x="48527" y="75995"/>
                </a:lnTo>
                <a:lnTo>
                  <a:pt x="83830" y="45708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38990" y="5173516"/>
            <a:ext cx="75996" cy="30286"/>
          </a:xfrm>
          <a:custGeom>
            <a:avLst/>
            <a:gdLst/>
            <a:ahLst/>
            <a:cxnLst/>
            <a:rect l="l" t="t" r="r" b="b"/>
            <a:pathLst>
              <a:path w="75996" h="30286">
                <a:moveTo>
                  <a:pt x="35302" y="0"/>
                </a:moveTo>
                <a:lnTo>
                  <a:pt x="0" y="30286"/>
                </a:lnTo>
                <a:lnTo>
                  <a:pt x="75996" y="30286"/>
                </a:lnTo>
                <a:lnTo>
                  <a:pt x="35302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58830" y="5049511"/>
            <a:ext cx="56156" cy="39917"/>
          </a:xfrm>
          <a:custGeom>
            <a:avLst/>
            <a:gdLst/>
            <a:ahLst/>
            <a:cxnLst/>
            <a:rect l="l" t="t" r="r" b="b"/>
            <a:pathLst>
              <a:path w="56156" h="39917">
                <a:moveTo>
                  <a:pt x="56156" y="0"/>
                </a:moveTo>
                <a:lnTo>
                  <a:pt x="0" y="0"/>
                </a:lnTo>
                <a:lnTo>
                  <a:pt x="56156" y="39917"/>
                </a:lnTo>
                <a:lnTo>
                  <a:pt x="56156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25256" y="5089428"/>
            <a:ext cx="89730" cy="40683"/>
          </a:xfrm>
          <a:custGeom>
            <a:avLst/>
            <a:gdLst/>
            <a:ahLst/>
            <a:cxnLst/>
            <a:rect l="l" t="t" r="r" b="b"/>
            <a:pathLst>
              <a:path w="89730" h="40683">
                <a:moveTo>
                  <a:pt x="89730" y="0"/>
                </a:moveTo>
                <a:lnTo>
                  <a:pt x="0" y="6137"/>
                </a:lnTo>
                <a:lnTo>
                  <a:pt x="27468" y="40683"/>
                </a:lnTo>
                <a:lnTo>
                  <a:pt x="8973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62995" y="5049511"/>
            <a:ext cx="95835" cy="46055"/>
          </a:xfrm>
          <a:custGeom>
            <a:avLst/>
            <a:gdLst/>
            <a:ahLst/>
            <a:cxnLst/>
            <a:rect l="l" t="t" r="r" b="b"/>
            <a:pathLst>
              <a:path w="95835" h="46055">
                <a:moveTo>
                  <a:pt x="95835" y="0"/>
                </a:moveTo>
                <a:lnTo>
                  <a:pt x="0" y="0"/>
                </a:lnTo>
                <a:lnTo>
                  <a:pt x="62261" y="46055"/>
                </a:lnTo>
                <a:lnTo>
                  <a:pt x="95835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62995" y="5777208"/>
            <a:ext cx="151992" cy="154296"/>
          </a:xfrm>
          <a:custGeom>
            <a:avLst/>
            <a:gdLst/>
            <a:ahLst/>
            <a:cxnLst/>
            <a:rect l="l" t="t" r="r" b="b"/>
            <a:pathLst>
              <a:path w="151992" h="154296">
                <a:moveTo>
                  <a:pt x="0" y="0"/>
                </a:moveTo>
                <a:lnTo>
                  <a:pt x="151992" y="0"/>
                </a:lnTo>
                <a:lnTo>
                  <a:pt x="151992" y="154296"/>
                </a:lnTo>
                <a:lnTo>
                  <a:pt x="0" y="154296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362995" y="5777208"/>
            <a:ext cx="27467" cy="90582"/>
          </a:xfrm>
          <a:custGeom>
            <a:avLst/>
            <a:gdLst/>
            <a:ahLst/>
            <a:cxnLst/>
            <a:rect l="l" t="t" r="r" b="b"/>
            <a:pathLst>
              <a:path w="27467" h="90582">
                <a:moveTo>
                  <a:pt x="0" y="0"/>
                </a:moveTo>
                <a:lnTo>
                  <a:pt x="0" y="90582"/>
                </a:lnTo>
                <a:lnTo>
                  <a:pt x="27467" y="78299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362995" y="5855507"/>
            <a:ext cx="27467" cy="75996"/>
          </a:xfrm>
          <a:custGeom>
            <a:avLst/>
            <a:gdLst/>
            <a:ahLst/>
            <a:cxnLst/>
            <a:rect l="l" t="t" r="r" b="b"/>
            <a:pathLst>
              <a:path w="27467" h="75996">
                <a:moveTo>
                  <a:pt x="27467" y="0"/>
                </a:moveTo>
                <a:lnTo>
                  <a:pt x="0" y="12283"/>
                </a:lnTo>
                <a:lnTo>
                  <a:pt x="0" y="75996"/>
                </a:lnTo>
                <a:lnTo>
                  <a:pt x="27467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390462" y="5855507"/>
            <a:ext cx="83830" cy="45706"/>
          </a:xfrm>
          <a:custGeom>
            <a:avLst/>
            <a:gdLst/>
            <a:ahLst/>
            <a:cxnLst/>
            <a:rect l="l" t="t" r="r" b="b"/>
            <a:pathLst>
              <a:path w="83830" h="45706">
                <a:moveTo>
                  <a:pt x="0" y="0"/>
                </a:moveTo>
                <a:lnTo>
                  <a:pt x="83830" y="45706"/>
                </a:lnTo>
                <a:lnTo>
                  <a:pt x="62263" y="230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390462" y="5855507"/>
            <a:ext cx="48527" cy="75996"/>
          </a:xfrm>
          <a:custGeom>
            <a:avLst/>
            <a:gdLst/>
            <a:ahLst/>
            <a:cxnLst/>
            <a:rect l="l" t="t" r="r" b="b"/>
            <a:pathLst>
              <a:path w="48527" h="75996">
                <a:moveTo>
                  <a:pt x="0" y="0"/>
                </a:moveTo>
                <a:lnTo>
                  <a:pt x="12820" y="75996"/>
                </a:lnTo>
                <a:lnTo>
                  <a:pt x="48527" y="75996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390462" y="5855507"/>
            <a:ext cx="83830" cy="75996"/>
          </a:xfrm>
          <a:custGeom>
            <a:avLst/>
            <a:gdLst/>
            <a:ahLst/>
            <a:cxnLst/>
            <a:rect l="l" t="t" r="r" b="b"/>
            <a:pathLst>
              <a:path w="83830" h="75996">
                <a:moveTo>
                  <a:pt x="0" y="0"/>
                </a:moveTo>
                <a:lnTo>
                  <a:pt x="48527" y="75996"/>
                </a:lnTo>
                <a:lnTo>
                  <a:pt x="83830" y="45706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38990" y="5901213"/>
            <a:ext cx="75996" cy="30290"/>
          </a:xfrm>
          <a:custGeom>
            <a:avLst/>
            <a:gdLst/>
            <a:ahLst/>
            <a:cxnLst/>
            <a:rect l="l" t="t" r="r" b="b"/>
            <a:pathLst>
              <a:path w="75996" h="30290">
                <a:moveTo>
                  <a:pt x="35302" y="0"/>
                </a:moveTo>
                <a:lnTo>
                  <a:pt x="0" y="30290"/>
                </a:lnTo>
                <a:lnTo>
                  <a:pt x="75996" y="30290"/>
                </a:lnTo>
                <a:lnTo>
                  <a:pt x="35302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58830" y="5777208"/>
            <a:ext cx="56156" cy="39916"/>
          </a:xfrm>
          <a:custGeom>
            <a:avLst/>
            <a:gdLst/>
            <a:ahLst/>
            <a:cxnLst/>
            <a:rect l="l" t="t" r="r" b="b"/>
            <a:pathLst>
              <a:path w="56156" h="39916">
                <a:moveTo>
                  <a:pt x="56156" y="0"/>
                </a:moveTo>
                <a:lnTo>
                  <a:pt x="0" y="0"/>
                </a:lnTo>
                <a:lnTo>
                  <a:pt x="56156" y="39916"/>
                </a:lnTo>
                <a:lnTo>
                  <a:pt x="56156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25256" y="5817124"/>
            <a:ext cx="89730" cy="40684"/>
          </a:xfrm>
          <a:custGeom>
            <a:avLst/>
            <a:gdLst/>
            <a:ahLst/>
            <a:cxnLst/>
            <a:rect l="l" t="t" r="r" b="b"/>
            <a:pathLst>
              <a:path w="89730" h="40684">
                <a:moveTo>
                  <a:pt x="89730" y="0"/>
                </a:moveTo>
                <a:lnTo>
                  <a:pt x="0" y="6141"/>
                </a:lnTo>
                <a:lnTo>
                  <a:pt x="27468" y="40684"/>
                </a:lnTo>
                <a:lnTo>
                  <a:pt x="8973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362995" y="5777208"/>
            <a:ext cx="95835" cy="46057"/>
          </a:xfrm>
          <a:custGeom>
            <a:avLst/>
            <a:gdLst/>
            <a:ahLst/>
            <a:cxnLst/>
            <a:rect l="l" t="t" r="r" b="b"/>
            <a:pathLst>
              <a:path w="95835" h="46057">
                <a:moveTo>
                  <a:pt x="95835" y="0"/>
                </a:moveTo>
                <a:lnTo>
                  <a:pt x="0" y="0"/>
                </a:lnTo>
                <a:lnTo>
                  <a:pt x="62261" y="46057"/>
                </a:lnTo>
                <a:lnTo>
                  <a:pt x="95835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5149269" y="2828617"/>
            <a:ext cx="4305300" cy="3338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317500" indent="0">
              <a:lnSpc>
                <a:spcPct val="71100"/>
              </a:lnSpc>
            </a:pP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Осу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щ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ествить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презентацию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4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700" spc="-20">
                <a:solidFill>
                  <a:srgbClr val="151616"/>
                </a:solidFill>
                <a:latin typeface="Calibri"/>
                <a:cs typeface="Calibri"/>
              </a:rPr>
              <a:t>а</a:t>
            </a:r>
            <a:r>
              <a:rPr dirty="0" smtClean="0" sz="1700" spc="-15">
                <a:solidFill>
                  <a:srgbClr val="151616"/>
                </a:solidFill>
                <a:latin typeface="Calibri"/>
                <a:cs typeface="Calibri"/>
              </a:rPr>
              <a:t>ж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д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 региона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5">
                <a:solidFill>
                  <a:srgbClr val="151616"/>
                </a:solidFill>
                <a:latin typeface="Calibri"/>
                <a:cs typeface="Calibri"/>
              </a:rPr>
              <a:t>РФ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на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9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д</a:t>
            </a:r>
            <a:r>
              <a:rPr dirty="0" smtClean="0" sz="1700" spc="-4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льной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ц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ене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фестиваля.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егионы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встреча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ю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ся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в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Кры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м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у!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50"/>
              </a:spcBef>
            </a:pPr>
            <a:endParaRPr sz="1400"/>
          </a:p>
          <a:p>
            <a:pPr marL="12700" marR="637540" indent="0">
              <a:lnSpc>
                <a:spcPct val="71100"/>
              </a:lnSpc>
            </a:pP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Формирование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ечения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«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м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узы</a:t>
            </a:r>
            <a:r>
              <a:rPr dirty="0" smtClean="0" sz="1700" spc="-40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ально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 туризма»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50"/>
              </a:spcBef>
            </a:pPr>
            <a:endParaRPr sz="1400"/>
          </a:p>
          <a:p>
            <a:pPr marL="12700" marR="67310" indent="0">
              <a:lnSpc>
                <a:spcPct val="71100"/>
              </a:lnSpc>
            </a:pP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Ор</a:t>
            </a:r>
            <a:r>
              <a:rPr dirty="0" smtClean="0" sz="1700" spc="-2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анизация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площадки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для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700" spc="-70">
                <a:solidFill>
                  <a:srgbClr val="151616"/>
                </a:solidFill>
                <a:latin typeface="Calibri"/>
                <a:cs typeface="Calibri"/>
              </a:rPr>
              <a:t>у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л</a:t>
            </a:r>
            <a:r>
              <a:rPr dirty="0" smtClean="0" sz="1700" spc="-80">
                <a:solidFill>
                  <a:srgbClr val="151616"/>
                </a:solidFill>
                <a:latin typeface="Calibri"/>
                <a:cs typeface="Calibri"/>
              </a:rPr>
              <a:t>ь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турно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 диало</a:t>
            </a:r>
            <a:r>
              <a:rPr dirty="0" smtClean="0" sz="1700" spc="-2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а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регионов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40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20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сии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и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за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уб</a:t>
            </a:r>
            <a:r>
              <a:rPr dirty="0" smtClean="0" sz="1700" spc="-4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жных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стран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50"/>
              </a:spcBef>
            </a:pPr>
            <a:endParaRPr sz="1400"/>
          </a:p>
          <a:p>
            <a:pPr marL="12700" marR="527685" indent="0">
              <a:lnSpc>
                <a:spcPct val="71100"/>
              </a:lnSpc>
            </a:pP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Развитие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туристичес</a:t>
            </a:r>
            <a:r>
              <a:rPr dirty="0" smtClean="0" sz="1700" spc="-4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ой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инфраст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уктуры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 площадки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50"/>
              </a:spcBef>
            </a:pPr>
            <a:endParaRPr sz="1400"/>
          </a:p>
          <a:p>
            <a:pPr marL="12700" marR="12700" indent="0">
              <a:lnSpc>
                <a:spcPct val="71100"/>
              </a:lnSpc>
            </a:pP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Поя</a:t>
            </a:r>
            <a:r>
              <a:rPr dirty="0" smtClean="0" sz="1700" spc="-25">
                <a:solidFill>
                  <a:srgbClr val="151616"/>
                </a:solidFill>
                <a:latin typeface="Calibri"/>
                <a:cs typeface="Calibri"/>
              </a:rPr>
              <a:t>в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ление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на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пу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ев</a:t>
            </a:r>
            <a:r>
              <a:rPr dirty="0" smtClean="0" sz="1700" spc="-6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ди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700" spc="-4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ле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Крыма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д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оп</a:t>
            </a:r>
            <a:r>
              <a:rPr dirty="0" smtClean="0" sz="1700" spc="-4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лни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700" spc="-4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льной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поп</a:t>
            </a:r>
            <a:r>
              <a:rPr dirty="0" smtClean="0" sz="1700" spc="-70">
                <a:solidFill>
                  <a:srgbClr val="151616"/>
                </a:solidFill>
                <a:latin typeface="Calibri"/>
                <a:cs typeface="Calibri"/>
              </a:rPr>
              <a:t>у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лярной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э</a:t>
            </a:r>
            <a:r>
              <a:rPr dirty="0" smtClean="0" sz="1700" spc="-30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скурсии: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 посе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щ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ения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«</a:t>
            </a:r>
            <a:r>
              <a:rPr dirty="0" smtClean="0" sz="1700" spc="-35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ор</a:t>
            </a:r>
            <a:r>
              <a:rPr dirty="0" smtClean="0" sz="1700" spc="-6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да-фестиваля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Крым-Фес</a:t>
            </a:r>
            <a:r>
              <a:rPr dirty="0" smtClean="0" sz="1700" spc="-8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700" spc="0">
                <a:solidFill>
                  <a:srgbClr val="151616"/>
                </a:solidFill>
                <a:latin typeface="Calibri"/>
                <a:cs typeface="Calibri"/>
              </a:rPr>
              <a:t>.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У»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11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Пропа</a:t>
            </a:r>
            <a:r>
              <a:rPr dirty="0" smtClean="0" sz="1700" spc="-2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анда</a:t>
            </a:r>
            <a:r>
              <a:rPr dirty="0" smtClean="0" sz="17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700" spc="-10">
                <a:solidFill>
                  <a:srgbClr val="151616"/>
                </a:solidFill>
                <a:latin typeface="Calibri"/>
                <a:cs typeface="Calibri"/>
              </a:rPr>
              <a:t>З</a:t>
            </a:r>
            <a:r>
              <a:rPr dirty="0" smtClean="0" sz="1700" spc="-4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700" spc="-15">
                <a:solidFill>
                  <a:srgbClr val="151616"/>
                </a:solidFill>
                <a:latin typeface="Calibri"/>
                <a:cs typeface="Calibri"/>
              </a:rPr>
              <a:t>Ж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823554" y="3564982"/>
            <a:ext cx="151991" cy="154292"/>
          </a:xfrm>
          <a:custGeom>
            <a:avLst/>
            <a:gdLst/>
            <a:ahLst/>
            <a:cxnLst/>
            <a:rect l="l" t="t" r="r" b="b"/>
            <a:pathLst>
              <a:path w="151991" h="154292">
                <a:moveTo>
                  <a:pt x="0" y="0"/>
                </a:moveTo>
                <a:lnTo>
                  <a:pt x="151991" y="0"/>
                </a:lnTo>
                <a:lnTo>
                  <a:pt x="151991" y="154292"/>
                </a:lnTo>
                <a:lnTo>
                  <a:pt x="0" y="154292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823554" y="3564982"/>
            <a:ext cx="27467" cy="90580"/>
          </a:xfrm>
          <a:custGeom>
            <a:avLst/>
            <a:gdLst/>
            <a:ahLst/>
            <a:cxnLst/>
            <a:rect l="l" t="t" r="r" b="b"/>
            <a:pathLst>
              <a:path w="27467" h="90580">
                <a:moveTo>
                  <a:pt x="0" y="0"/>
                </a:moveTo>
                <a:lnTo>
                  <a:pt x="0" y="90580"/>
                </a:lnTo>
                <a:lnTo>
                  <a:pt x="27467" y="78296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823554" y="3643279"/>
            <a:ext cx="27467" cy="75995"/>
          </a:xfrm>
          <a:custGeom>
            <a:avLst/>
            <a:gdLst/>
            <a:ahLst/>
            <a:cxnLst/>
            <a:rect l="l" t="t" r="r" b="b"/>
            <a:pathLst>
              <a:path w="27467" h="75995">
                <a:moveTo>
                  <a:pt x="27467" y="0"/>
                </a:moveTo>
                <a:lnTo>
                  <a:pt x="0" y="12283"/>
                </a:lnTo>
                <a:lnTo>
                  <a:pt x="0" y="75995"/>
                </a:lnTo>
                <a:lnTo>
                  <a:pt x="27467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851021" y="3643279"/>
            <a:ext cx="83826" cy="45708"/>
          </a:xfrm>
          <a:custGeom>
            <a:avLst/>
            <a:gdLst/>
            <a:ahLst/>
            <a:cxnLst/>
            <a:rect l="l" t="t" r="r" b="b"/>
            <a:pathLst>
              <a:path w="83826" h="45708">
                <a:moveTo>
                  <a:pt x="0" y="0"/>
                </a:moveTo>
                <a:lnTo>
                  <a:pt x="83826" y="45708"/>
                </a:lnTo>
                <a:lnTo>
                  <a:pt x="62261" y="2303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4851021" y="3643279"/>
            <a:ext cx="48527" cy="75995"/>
          </a:xfrm>
          <a:custGeom>
            <a:avLst/>
            <a:gdLst/>
            <a:ahLst/>
            <a:cxnLst/>
            <a:rect l="l" t="t" r="r" b="b"/>
            <a:pathLst>
              <a:path w="48527" h="75995">
                <a:moveTo>
                  <a:pt x="0" y="0"/>
                </a:moveTo>
                <a:lnTo>
                  <a:pt x="12819" y="75995"/>
                </a:lnTo>
                <a:lnTo>
                  <a:pt x="48527" y="75995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4851021" y="3643279"/>
            <a:ext cx="83826" cy="75995"/>
          </a:xfrm>
          <a:custGeom>
            <a:avLst/>
            <a:gdLst/>
            <a:ahLst/>
            <a:cxnLst/>
            <a:rect l="l" t="t" r="r" b="b"/>
            <a:pathLst>
              <a:path w="83826" h="75995">
                <a:moveTo>
                  <a:pt x="0" y="0"/>
                </a:moveTo>
                <a:lnTo>
                  <a:pt x="48527" y="75995"/>
                </a:lnTo>
                <a:lnTo>
                  <a:pt x="83826" y="45708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4899549" y="3688988"/>
            <a:ext cx="75995" cy="30286"/>
          </a:xfrm>
          <a:custGeom>
            <a:avLst/>
            <a:gdLst/>
            <a:ahLst/>
            <a:cxnLst/>
            <a:rect l="l" t="t" r="r" b="b"/>
            <a:pathLst>
              <a:path w="75995" h="30286">
                <a:moveTo>
                  <a:pt x="35298" y="0"/>
                </a:moveTo>
                <a:lnTo>
                  <a:pt x="0" y="30286"/>
                </a:lnTo>
                <a:lnTo>
                  <a:pt x="75995" y="30286"/>
                </a:lnTo>
                <a:lnTo>
                  <a:pt x="3529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919385" y="3564982"/>
            <a:ext cx="56159" cy="39917"/>
          </a:xfrm>
          <a:custGeom>
            <a:avLst/>
            <a:gdLst/>
            <a:ahLst/>
            <a:cxnLst/>
            <a:rect l="l" t="t" r="r" b="b"/>
            <a:pathLst>
              <a:path w="56159" h="39917">
                <a:moveTo>
                  <a:pt x="56159" y="0"/>
                </a:moveTo>
                <a:lnTo>
                  <a:pt x="0" y="0"/>
                </a:lnTo>
                <a:lnTo>
                  <a:pt x="56159" y="39917"/>
                </a:lnTo>
                <a:lnTo>
                  <a:pt x="56159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4885815" y="3604900"/>
            <a:ext cx="89729" cy="40683"/>
          </a:xfrm>
          <a:custGeom>
            <a:avLst/>
            <a:gdLst/>
            <a:ahLst/>
            <a:cxnLst/>
            <a:rect l="l" t="t" r="r" b="b"/>
            <a:pathLst>
              <a:path w="89729" h="40683">
                <a:moveTo>
                  <a:pt x="89729" y="0"/>
                </a:moveTo>
                <a:lnTo>
                  <a:pt x="0" y="6141"/>
                </a:lnTo>
                <a:lnTo>
                  <a:pt x="27467" y="40683"/>
                </a:lnTo>
                <a:lnTo>
                  <a:pt x="89729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823554" y="3564982"/>
            <a:ext cx="95831" cy="46059"/>
          </a:xfrm>
          <a:custGeom>
            <a:avLst/>
            <a:gdLst/>
            <a:ahLst/>
            <a:cxnLst/>
            <a:rect l="l" t="t" r="r" b="b"/>
            <a:pathLst>
              <a:path w="95831" h="46059">
                <a:moveTo>
                  <a:pt x="95831" y="0"/>
                </a:moveTo>
                <a:lnTo>
                  <a:pt x="0" y="0"/>
                </a:lnTo>
                <a:lnTo>
                  <a:pt x="62261" y="46059"/>
                </a:lnTo>
                <a:lnTo>
                  <a:pt x="95831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4823554" y="2831435"/>
            <a:ext cx="151991" cy="154292"/>
          </a:xfrm>
          <a:custGeom>
            <a:avLst/>
            <a:gdLst/>
            <a:ahLst/>
            <a:cxnLst/>
            <a:rect l="l" t="t" r="r" b="b"/>
            <a:pathLst>
              <a:path w="151991" h="154292">
                <a:moveTo>
                  <a:pt x="0" y="0"/>
                </a:moveTo>
                <a:lnTo>
                  <a:pt x="151991" y="0"/>
                </a:lnTo>
                <a:lnTo>
                  <a:pt x="151991" y="154292"/>
                </a:lnTo>
                <a:lnTo>
                  <a:pt x="0" y="154292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823554" y="2831435"/>
            <a:ext cx="27467" cy="90580"/>
          </a:xfrm>
          <a:custGeom>
            <a:avLst/>
            <a:gdLst/>
            <a:ahLst/>
            <a:cxnLst/>
            <a:rect l="l" t="t" r="r" b="b"/>
            <a:pathLst>
              <a:path w="27467" h="90580">
                <a:moveTo>
                  <a:pt x="0" y="0"/>
                </a:moveTo>
                <a:lnTo>
                  <a:pt x="0" y="90580"/>
                </a:lnTo>
                <a:lnTo>
                  <a:pt x="27467" y="7830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4823554" y="2909736"/>
            <a:ext cx="27467" cy="75991"/>
          </a:xfrm>
          <a:custGeom>
            <a:avLst/>
            <a:gdLst/>
            <a:ahLst/>
            <a:cxnLst/>
            <a:rect l="l" t="t" r="r" b="b"/>
            <a:pathLst>
              <a:path w="27467" h="75991">
                <a:moveTo>
                  <a:pt x="27467" y="0"/>
                </a:moveTo>
                <a:lnTo>
                  <a:pt x="0" y="12279"/>
                </a:lnTo>
                <a:lnTo>
                  <a:pt x="0" y="75991"/>
                </a:lnTo>
                <a:lnTo>
                  <a:pt x="27467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851021" y="2909736"/>
            <a:ext cx="83826" cy="45706"/>
          </a:xfrm>
          <a:custGeom>
            <a:avLst/>
            <a:gdLst/>
            <a:ahLst/>
            <a:cxnLst/>
            <a:rect l="l" t="t" r="r" b="b"/>
            <a:pathLst>
              <a:path w="83826" h="45706">
                <a:moveTo>
                  <a:pt x="0" y="0"/>
                </a:moveTo>
                <a:lnTo>
                  <a:pt x="83826" y="45706"/>
                </a:lnTo>
                <a:lnTo>
                  <a:pt x="62261" y="2299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851021" y="2909736"/>
            <a:ext cx="48527" cy="75991"/>
          </a:xfrm>
          <a:custGeom>
            <a:avLst/>
            <a:gdLst/>
            <a:ahLst/>
            <a:cxnLst/>
            <a:rect l="l" t="t" r="r" b="b"/>
            <a:pathLst>
              <a:path w="48527" h="75991">
                <a:moveTo>
                  <a:pt x="0" y="0"/>
                </a:moveTo>
                <a:lnTo>
                  <a:pt x="12819" y="75991"/>
                </a:lnTo>
                <a:lnTo>
                  <a:pt x="48527" y="75991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851021" y="2909736"/>
            <a:ext cx="83826" cy="75991"/>
          </a:xfrm>
          <a:custGeom>
            <a:avLst/>
            <a:gdLst/>
            <a:ahLst/>
            <a:cxnLst/>
            <a:rect l="l" t="t" r="r" b="b"/>
            <a:pathLst>
              <a:path w="83826" h="75991">
                <a:moveTo>
                  <a:pt x="0" y="0"/>
                </a:moveTo>
                <a:lnTo>
                  <a:pt x="48527" y="75991"/>
                </a:lnTo>
                <a:lnTo>
                  <a:pt x="83826" y="45706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899549" y="2955442"/>
            <a:ext cx="75995" cy="30285"/>
          </a:xfrm>
          <a:custGeom>
            <a:avLst/>
            <a:gdLst/>
            <a:ahLst/>
            <a:cxnLst/>
            <a:rect l="l" t="t" r="r" b="b"/>
            <a:pathLst>
              <a:path w="75995" h="30285">
                <a:moveTo>
                  <a:pt x="35298" y="0"/>
                </a:moveTo>
                <a:lnTo>
                  <a:pt x="0" y="30285"/>
                </a:lnTo>
                <a:lnTo>
                  <a:pt x="75995" y="30285"/>
                </a:lnTo>
                <a:lnTo>
                  <a:pt x="3529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919385" y="2831435"/>
            <a:ext cx="56159" cy="39917"/>
          </a:xfrm>
          <a:custGeom>
            <a:avLst/>
            <a:gdLst/>
            <a:ahLst/>
            <a:cxnLst/>
            <a:rect l="l" t="t" r="r" b="b"/>
            <a:pathLst>
              <a:path w="56159" h="39917">
                <a:moveTo>
                  <a:pt x="56159" y="0"/>
                </a:moveTo>
                <a:lnTo>
                  <a:pt x="0" y="0"/>
                </a:lnTo>
                <a:lnTo>
                  <a:pt x="56159" y="39917"/>
                </a:lnTo>
                <a:lnTo>
                  <a:pt x="56159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885815" y="2871353"/>
            <a:ext cx="89729" cy="40683"/>
          </a:xfrm>
          <a:custGeom>
            <a:avLst/>
            <a:gdLst/>
            <a:ahLst/>
            <a:cxnLst/>
            <a:rect l="l" t="t" r="r" b="b"/>
            <a:pathLst>
              <a:path w="89729" h="40683">
                <a:moveTo>
                  <a:pt x="89729" y="0"/>
                </a:moveTo>
                <a:lnTo>
                  <a:pt x="0" y="6141"/>
                </a:lnTo>
                <a:lnTo>
                  <a:pt x="27467" y="40683"/>
                </a:lnTo>
                <a:lnTo>
                  <a:pt x="89729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823554" y="2831435"/>
            <a:ext cx="95831" cy="46059"/>
          </a:xfrm>
          <a:custGeom>
            <a:avLst/>
            <a:gdLst/>
            <a:ahLst/>
            <a:cxnLst/>
            <a:rect l="l" t="t" r="r" b="b"/>
            <a:pathLst>
              <a:path w="95831" h="46059">
                <a:moveTo>
                  <a:pt x="95831" y="0"/>
                </a:moveTo>
                <a:lnTo>
                  <a:pt x="0" y="0"/>
                </a:lnTo>
                <a:lnTo>
                  <a:pt x="62261" y="46059"/>
                </a:lnTo>
                <a:lnTo>
                  <a:pt x="95831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4823554" y="4124163"/>
            <a:ext cx="151991" cy="154292"/>
          </a:xfrm>
          <a:custGeom>
            <a:avLst/>
            <a:gdLst/>
            <a:ahLst/>
            <a:cxnLst/>
            <a:rect l="l" t="t" r="r" b="b"/>
            <a:pathLst>
              <a:path w="151991" h="154292">
                <a:moveTo>
                  <a:pt x="0" y="0"/>
                </a:moveTo>
                <a:lnTo>
                  <a:pt x="151991" y="0"/>
                </a:lnTo>
                <a:lnTo>
                  <a:pt x="151991" y="154292"/>
                </a:lnTo>
                <a:lnTo>
                  <a:pt x="0" y="154292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823554" y="4124163"/>
            <a:ext cx="27467" cy="90580"/>
          </a:xfrm>
          <a:custGeom>
            <a:avLst/>
            <a:gdLst/>
            <a:ahLst/>
            <a:cxnLst/>
            <a:rect l="l" t="t" r="r" b="b"/>
            <a:pathLst>
              <a:path w="27467" h="90580">
                <a:moveTo>
                  <a:pt x="0" y="0"/>
                </a:moveTo>
                <a:lnTo>
                  <a:pt x="0" y="90580"/>
                </a:lnTo>
                <a:lnTo>
                  <a:pt x="27467" y="78296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823554" y="4202460"/>
            <a:ext cx="27467" cy="75995"/>
          </a:xfrm>
          <a:custGeom>
            <a:avLst/>
            <a:gdLst/>
            <a:ahLst/>
            <a:cxnLst/>
            <a:rect l="l" t="t" r="r" b="b"/>
            <a:pathLst>
              <a:path w="27467" h="75995">
                <a:moveTo>
                  <a:pt x="27467" y="0"/>
                </a:moveTo>
                <a:lnTo>
                  <a:pt x="0" y="12283"/>
                </a:lnTo>
                <a:lnTo>
                  <a:pt x="0" y="75995"/>
                </a:lnTo>
                <a:lnTo>
                  <a:pt x="27467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851021" y="4202460"/>
            <a:ext cx="83826" cy="45708"/>
          </a:xfrm>
          <a:custGeom>
            <a:avLst/>
            <a:gdLst/>
            <a:ahLst/>
            <a:cxnLst/>
            <a:rect l="l" t="t" r="r" b="b"/>
            <a:pathLst>
              <a:path w="83826" h="45708">
                <a:moveTo>
                  <a:pt x="0" y="0"/>
                </a:moveTo>
                <a:lnTo>
                  <a:pt x="83826" y="45708"/>
                </a:lnTo>
                <a:lnTo>
                  <a:pt x="62261" y="2303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851021" y="4202460"/>
            <a:ext cx="48527" cy="75995"/>
          </a:xfrm>
          <a:custGeom>
            <a:avLst/>
            <a:gdLst/>
            <a:ahLst/>
            <a:cxnLst/>
            <a:rect l="l" t="t" r="r" b="b"/>
            <a:pathLst>
              <a:path w="48527" h="75995">
                <a:moveTo>
                  <a:pt x="0" y="0"/>
                </a:moveTo>
                <a:lnTo>
                  <a:pt x="12819" y="75995"/>
                </a:lnTo>
                <a:lnTo>
                  <a:pt x="48527" y="75995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851021" y="4202460"/>
            <a:ext cx="83826" cy="75995"/>
          </a:xfrm>
          <a:custGeom>
            <a:avLst/>
            <a:gdLst/>
            <a:ahLst/>
            <a:cxnLst/>
            <a:rect l="l" t="t" r="r" b="b"/>
            <a:pathLst>
              <a:path w="83826" h="75995">
                <a:moveTo>
                  <a:pt x="0" y="0"/>
                </a:moveTo>
                <a:lnTo>
                  <a:pt x="48527" y="75995"/>
                </a:lnTo>
                <a:lnTo>
                  <a:pt x="83826" y="45708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4899549" y="4248168"/>
            <a:ext cx="75995" cy="30286"/>
          </a:xfrm>
          <a:custGeom>
            <a:avLst/>
            <a:gdLst/>
            <a:ahLst/>
            <a:cxnLst/>
            <a:rect l="l" t="t" r="r" b="b"/>
            <a:pathLst>
              <a:path w="75995" h="30286">
                <a:moveTo>
                  <a:pt x="35298" y="0"/>
                </a:moveTo>
                <a:lnTo>
                  <a:pt x="0" y="30286"/>
                </a:lnTo>
                <a:lnTo>
                  <a:pt x="75995" y="30286"/>
                </a:lnTo>
                <a:lnTo>
                  <a:pt x="3529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4919385" y="4124163"/>
            <a:ext cx="56159" cy="39917"/>
          </a:xfrm>
          <a:custGeom>
            <a:avLst/>
            <a:gdLst/>
            <a:ahLst/>
            <a:cxnLst/>
            <a:rect l="l" t="t" r="r" b="b"/>
            <a:pathLst>
              <a:path w="56159" h="39917">
                <a:moveTo>
                  <a:pt x="56159" y="0"/>
                </a:moveTo>
                <a:lnTo>
                  <a:pt x="0" y="0"/>
                </a:lnTo>
                <a:lnTo>
                  <a:pt x="56159" y="39917"/>
                </a:lnTo>
                <a:lnTo>
                  <a:pt x="56159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4885815" y="4164081"/>
            <a:ext cx="89729" cy="40683"/>
          </a:xfrm>
          <a:custGeom>
            <a:avLst/>
            <a:gdLst/>
            <a:ahLst/>
            <a:cxnLst/>
            <a:rect l="l" t="t" r="r" b="b"/>
            <a:pathLst>
              <a:path w="89729" h="40683">
                <a:moveTo>
                  <a:pt x="89729" y="0"/>
                </a:moveTo>
                <a:lnTo>
                  <a:pt x="0" y="6141"/>
                </a:lnTo>
                <a:lnTo>
                  <a:pt x="27467" y="40683"/>
                </a:lnTo>
                <a:lnTo>
                  <a:pt x="89729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4823554" y="4124163"/>
            <a:ext cx="95831" cy="46059"/>
          </a:xfrm>
          <a:custGeom>
            <a:avLst/>
            <a:gdLst/>
            <a:ahLst/>
            <a:cxnLst/>
            <a:rect l="l" t="t" r="r" b="b"/>
            <a:pathLst>
              <a:path w="95831" h="46059">
                <a:moveTo>
                  <a:pt x="95831" y="0"/>
                </a:moveTo>
                <a:lnTo>
                  <a:pt x="0" y="0"/>
                </a:lnTo>
                <a:lnTo>
                  <a:pt x="62261" y="46059"/>
                </a:lnTo>
                <a:lnTo>
                  <a:pt x="95831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4823554" y="4670668"/>
            <a:ext cx="151991" cy="154296"/>
          </a:xfrm>
          <a:custGeom>
            <a:avLst/>
            <a:gdLst/>
            <a:ahLst/>
            <a:cxnLst/>
            <a:rect l="l" t="t" r="r" b="b"/>
            <a:pathLst>
              <a:path w="151991" h="154296">
                <a:moveTo>
                  <a:pt x="0" y="0"/>
                </a:moveTo>
                <a:lnTo>
                  <a:pt x="151991" y="0"/>
                </a:lnTo>
                <a:lnTo>
                  <a:pt x="151991" y="154296"/>
                </a:lnTo>
                <a:lnTo>
                  <a:pt x="0" y="154296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4823554" y="4670668"/>
            <a:ext cx="27467" cy="90584"/>
          </a:xfrm>
          <a:custGeom>
            <a:avLst/>
            <a:gdLst/>
            <a:ahLst/>
            <a:cxnLst/>
            <a:rect l="l" t="t" r="r" b="b"/>
            <a:pathLst>
              <a:path w="27467" h="90584">
                <a:moveTo>
                  <a:pt x="0" y="0"/>
                </a:moveTo>
                <a:lnTo>
                  <a:pt x="0" y="90584"/>
                </a:lnTo>
                <a:lnTo>
                  <a:pt x="27467" y="7830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4823554" y="4748969"/>
            <a:ext cx="27467" cy="75995"/>
          </a:xfrm>
          <a:custGeom>
            <a:avLst/>
            <a:gdLst/>
            <a:ahLst/>
            <a:cxnLst/>
            <a:rect l="l" t="t" r="r" b="b"/>
            <a:pathLst>
              <a:path w="27467" h="75995">
                <a:moveTo>
                  <a:pt x="27467" y="0"/>
                </a:moveTo>
                <a:lnTo>
                  <a:pt x="0" y="12283"/>
                </a:lnTo>
                <a:lnTo>
                  <a:pt x="0" y="75995"/>
                </a:lnTo>
                <a:lnTo>
                  <a:pt x="27467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4851021" y="4748969"/>
            <a:ext cx="83826" cy="45708"/>
          </a:xfrm>
          <a:custGeom>
            <a:avLst/>
            <a:gdLst/>
            <a:ahLst/>
            <a:cxnLst/>
            <a:rect l="l" t="t" r="r" b="b"/>
            <a:pathLst>
              <a:path w="83826" h="45708">
                <a:moveTo>
                  <a:pt x="0" y="0"/>
                </a:moveTo>
                <a:lnTo>
                  <a:pt x="83826" y="45708"/>
                </a:lnTo>
                <a:lnTo>
                  <a:pt x="62261" y="2303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4851021" y="4748969"/>
            <a:ext cx="48527" cy="75995"/>
          </a:xfrm>
          <a:custGeom>
            <a:avLst/>
            <a:gdLst/>
            <a:ahLst/>
            <a:cxnLst/>
            <a:rect l="l" t="t" r="r" b="b"/>
            <a:pathLst>
              <a:path w="48527" h="75995">
                <a:moveTo>
                  <a:pt x="0" y="0"/>
                </a:moveTo>
                <a:lnTo>
                  <a:pt x="12819" y="75995"/>
                </a:lnTo>
                <a:lnTo>
                  <a:pt x="48527" y="75995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4851021" y="4748969"/>
            <a:ext cx="83826" cy="75995"/>
          </a:xfrm>
          <a:custGeom>
            <a:avLst/>
            <a:gdLst/>
            <a:ahLst/>
            <a:cxnLst/>
            <a:rect l="l" t="t" r="r" b="b"/>
            <a:pathLst>
              <a:path w="83826" h="75995">
                <a:moveTo>
                  <a:pt x="0" y="0"/>
                </a:moveTo>
                <a:lnTo>
                  <a:pt x="48527" y="75995"/>
                </a:lnTo>
                <a:lnTo>
                  <a:pt x="83826" y="45708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4899549" y="4794677"/>
            <a:ext cx="75995" cy="30286"/>
          </a:xfrm>
          <a:custGeom>
            <a:avLst/>
            <a:gdLst/>
            <a:ahLst/>
            <a:cxnLst/>
            <a:rect l="l" t="t" r="r" b="b"/>
            <a:pathLst>
              <a:path w="75995" h="30286">
                <a:moveTo>
                  <a:pt x="35298" y="0"/>
                </a:moveTo>
                <a:lnTo>
                  <a:pt x="0" y="30286"/>
                </a:lnTo>
                <a:lnTo>
                  <a:pt x="75995" y="30286"/>
                </a:lnTo>
                <a:lnTo>
                  <a:pt x="3529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4919385" y="4670668"/>
            <a:ext cx="56159" cy="39921"/>
          </a:xfrm>
          <a:custGeom>
            <a:avLst/>
            <a:gdLst/>
            <a:ahLst/>
            <a:cxnLst/>
            <a:rect l="l" t="t" r="r" b="b"/>
            <a:pathLst>
              <a:path w="56159" h="39921">
                <a:moveTo>
                  <a:pt x="56159" y="0"/>
                </a:moveTo>
                <a:lnTo>
                  <a:pt x="0" y="0"/>
                </a:lnTo>
                <a:lnTo>
                  <a:pt x="56159" y="39921"/>
                </a:lnTo>
                <a:lnTo>
                  <a:pt x="56159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4885815" y="4710589"/>
            <a:ext cx="89729" cy="40683"/>
          </a:xfrm>
          <a:custGeom>
            <a:avLst/>
            <a:gdLst/>
            <a:ahLst/>
            <a:cxnLst/>
            <a:rect l="l" t="t" r="r" b="b"/>
            <a:pathLst>
              <a:path w="89729" h="40683">
                <a:moveTo>
                  <a:pt x="89729" y="0"/>
                </a:moveTo>
                <a:lnTo>
                  <a:pt x="0" y="6137"/>
                </a:lnTo>
                <a:lnTo>
                  <a:pt x="27467" y="40683"/>
                </a:lnTo>
                <a:lnTo>
                  <a:pt x="89729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4823554" y="4670668"/>
            <a:ext cx="95831" cy="46059"/>
          </a:xfrm>
          <a:custGeom>
            <a:avLst/>
            <a:gdLst/>
            <a:ahLst/>
            <a:cxnLst/>
            <a:rect l="l" t="t" r="r" b="b"/>
            <a:pathLst>
              <a:path w="95831" h="46059">
                <a:moveTo>
                  <a:pt x="95831" y="0"/>
                </a:moveTo>
                <a:lnTo>
                  <a:pt x="0" y="0"/>
                </a:lnTo>
                <a:lnTo>
                  <a:pt x="62261" y="46059"/>
                </a:lnTo>
                <a:lnTo>
                  <a:pt x="95831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4823554" y="5229173"/>
            <a:ext cx="151991" cy="154292"/>
          </a:xfrm>
          <a:custGeom>
            <a:avLst/>
            <a:gdLst/>
            <a:ahLst/>
            <a:cxnLst/>
            <a:rect l="l" t="t" r="r" b="b"/>
            <a:pathLst>
              <a:path w="151991" h="154292">
                <a:moveTo>
                  <a:pt x="0" y="0"/>
                </a:moveTo>
                <a:lnTo>
                  <a:pt x="151991" y="0"/>
                </a:lnTo>
                <a:lnTo>
                  <a:pt x="151991" y="154292"/>
                </a:lnTo>
                <a:lnTo>
                  <a:pt x="0" y="154292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4823554" y="5229173"/>
            <a:ext cx="27467" cy="90580"/>
          </a:xfrm>
          <a:custGeom>
            <a:avLst/>
            <a:gdLst/>
            <a:ahLst/>
            <a:cxnLst/>
            <a:rect l="l" t="t" r="r" b="b"/>
            <a:pathLst>
              <a:path w="27467" h="90580">
                <a:moveTo>
                  <a:pt x="0" y="0"/>
                </a:moveTo>
                <a:lnTo>
                  <a:pt x="0" y="90580"/>
                </a:lnTo>
                <a:lnTo>
                  <a:pt x="27467" y="78296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823554" y="5307469"/>
            <a:ext cx="27467" cy="75995"/>
          </a:xfrm>
          <a:custGeom>
            <a:avLst/>
            <a:gdLst/>
            <a:ahLst/>
            <a:cxnLst/>
            <a:rect l="l" t="t" r="r" b="b"/>
            <a:pathLst>
              <a:path w="27467" h="75995">
                <a:moveTo>
                  <a:pt x="27467" y="0"/>
                </a:moveTo>
                <a:lnTo>
                  <a:pt x="0" y="12283"/>
                </a:lnTo>
                <a:lnTo>
                  <a:pt x="0" y="75995"/>
                </a:lnTo>
                <a:lnTo>
                  <a:pt x="27467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4851021" y="5307469"/>
            <a:ext cx="83826" cy="45708"/>
          </a:xfrm>
          <a:custGeom>
            <a:avLst/>
            <a:gdLst/>
            <a:ahLst/>
            <a:cxnLst/>
            <a:rect l="l" t="t" r="r" b="b"/>
            <a:pathLst>
              <a:path w="83826" h="45708">
                <a:moveTo>
                  <a:pt x="0" y="0"/>
                </a:moveTo>
                <a:lnTo>
                  <a:pt x="83826" y="45708"/>
                </a:lnTo>
                <a:lnTo>
                  <a:pt x="62261" y="2303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4851021" y="5307469"/>
            <a:ext cx="48527" cy="75995"/>
          </a:xfrm>
          <a:custGeom>
            <a:avLst/>
            <a:gdLst/>
            <a:ahLst/>
            <a:cxnLst/>
            <a:rect l="l" t="t" r="r" b="b"/>
            <a:pathLst>
              <a:path w="48527" h="75995">
                <a:moveTo>
                  <a:pt x="0" y="0"/>
                </a:moveTo>
                <a:lnTo>
                  <a:pt x="12819" y="75995"/>
                </a:lnTo>
                <a:lnTo>
                  <a:pt x="48527" y="75995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4851021" y="5307469"/>
            <a:ext cx="83826" cy="75995"/>
          </a:xfrm>
          <a:custGeom>
            <a:avLst/>
            <a:gdLst/>
            <a:ahLst/>
            <a:cxnLst/>
            <a:rect l="l" t="t" r="r" b="b"/>
            <a:pathLst>
              <a:path w="83826" h="75995">
                <a:moveTo>
                  <a:pt x="0" y="0"/>
                </a:moveTo>
                <a:lnTo>
                  <a:pt x="48527" y="75995"/>
                </a:lnTo>
                <a:lnTo>
                  <a:pt x="83826" y="45708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4899549" y="5353178"/>
            <a:ext cx="75995" cy="30286"/>
          </a:xfrm>
          <a:custGeom>
            <a:avLst/>
            <a:gdLst/>
            <a:ahLst/>
            <a:cxnLst/>
            <a:rect l="l" t="t" r="r" b="b"/>
            <a:pathLst>
              <a:path w="75995" h="30286">
                <a:moveTo>
                  <a:pt x="35298" y="0"/>
                </a:moveTo>
                <a:lnTo>
                  <a:pt x="0" y="30286"/>
                </a:lnTo>
                <a:lnTo>
                  <a:pt x="75995" y="30286"/>
                </a:lnTo>
                <a:lnTo>
                  <a:pt x="3529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4919385" y="5229173"/>
            <a:ext cx="56159" cy="39917"/>
          </a:xfrm>
          <a:custGeom>
            <a:avLst/>
            <a:gdLst/>
            <a:ahLst/>
            <a:cxnLst/>
            <a:rect l="l" t="t" r="r" b="b"/>
            <a:pathLst>
              <a:path w="56159" h="39917">
                <a:moveTo>
                  <a:pt x="56159" y="0"/>
                </a:moveTo>
                <a:lnTo>
                  <a:pt x="0" y="0"/>
                </a:lnTo>
                <a:lnTo>
                  <a:pt x="56159" y="39917"/>
                </a:lnTo>
                <a:lnTo>
                  <a:pt x="56159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4885815" y="5269090"/>
            <a:ext cx="89729" cy="40683"/>
          </a:xfrm>
          <a:custGeom>
            <a:avLst/>
            <a:gdLst/>
            <a:ahLst/>
            <a:cxnLst/>
            <a:rect l="l" t="t" r="r" b="b"/>
            <a:pathLst>
              <a:path w="89729" h="40683">
                <a:moveTo>
                  <a:pt x="89729" y="0"/>
                </a:moveTo>
                <a:lnTo>
                  <a:pt x="0" y="6141"/>
                </a:lnTo>
                <a:lnTo>
                  <a:pt x="27467" y="40683"/>
                </a:lnTo>
                <a:lnTo>
                  <a:pt x="89729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823554" y="5229173"/>
            <a:ext cx="95831" cy="46059"/>
          </a:xfrm>
          <a:custGeom>
            <a:avLst/>
            <a:gdLst/>
            <a:ahLst/>
            <a:cxnLst/>
            <a:rect l="l" t="t" r="r" b="b"/>
            <a:pathLst>
              <a:path w="95831" h="46059">
                <a:moveTo>
                  <a:pt x="95831" y="0"/>
                </a:moveTo>
                <a:lnTo>
                  <a:pt x="0" y="0"/>
                </a:lnTo>
                <a:lnTo>
                  <a:pt x="62261" y="46059"/>
                </a:lnTo>
                <a:lnTo>
                  <a:pt x="95831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4823554" y="5960861"/>
            <a:ext cx="151991" cy="154292"/>
          </a:xfrm>
          <a:custGeom>
            <a:avLst/>
            <a:gdLst/>
            <a:ahLst/>
            <a:cxnLst/>
            <a:rect l="l" t="t" r="r" b="b"/>
            <a:pathLst>
              <a:path w="151991" h="154292">
                <a:moveTo>
                  <a:pt x="0" y="0"/>
                </a:moveTo>
                <a:lnTo>
                  <a:pt x="151991" y="0"/>
                </a:lnTo>
                <a:lnTo>
                  <a:pt x="151991" y="154292"/>
                </a:lnTo>
                <a:lnTo>
                  <a:pt x="0" y="154292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823554" y="5960861"/>
            <a:ext cx="27467" cy="90580"/>
          </a:xfrm>
          <a:custGeom>
            <a:avLst/>
            <a:gdLst/>
            <a:ahLst/>
            <a:cxnLst/>
            <a:rect l="l" t="t" r="r" b="b"/>
            <a:pathLst>
              <a:path w="27467" h="90580">
                <a:moveTo>
                  <a:pt x="0" y="0"/>
                </a:moveTo>
                <a:lnTo>
                  <a:pt x="0" y="90580"/>
                </a:lnTo>
                <a:lnTo>
                  <a:pt x="27467" y="78296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4823554" y="6039158"/>
            <a:ext cx="27467" cy="75995"/>
          </a:xfrm>
          <a:custGeom>
            <a:avLst/>
            <a:gdLst/>
            <a:ahLst/>
            <a:cxnLst/>
            <a:rect l="l" t="t" r="r" b="b"/>
            <a:pathLst>
              <a:path w="27467" h="75995">
                <a:moveTo>
                  <a:pt x="27467" y="0"/>
                </a:moveTo>
                <a:lnTo>
                  <a:pt x="0" y="12283"/>
                </a:lnTo>
                <a:lnTo>
                  <a:pt x="0" y="75995"/>
                </a:lnTo>
                <a:lnTo>
                  <a:pt x="27467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4851021" y="6039158"/>
            <a:ext cx="83826" cy="45709"/>
          </a:xfrm>
          <a:custGeom>
            <a:avLst/>
            <a:gdLst/>
            <a:ahLst/>
            <a:cxnLst/>
            <a:rect l="l" t="t" r="r" b="b"/>
            <a:pathLst>
              <a:path w="83826" h="45709">
                <a:moveTo>
                  <a:pt x="0" y="0"/>
                </a:moveTo>
                <a:lnTo>
                  <a:pt x="83826" y="45709"/>
                </a:lnTo>
                <a:lnTo>
                  <a:pt x="62261" y="2303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4851021" y="6039158"/>
            <a:ext cx="48527" cy="75995"/>
          </a:xfrm>
          <a:custGeom>
            <a:avLst/>
            <a:gdLst/>
            <a:ahLst/>
            <a:cxnLst/>
            <a:rect l="l" t="t" r="r" b="b"/>
            <a:pathLst>
              <a:path w="48527" h="75995">
                <a:moveTo>
                  <a:pt x="0" y="0"/>
                </a:moveTo>
                <a:lnTo>
                  <a:pt x="12819" y="75995"/>
                </a:lnTo>
                <a:lnTo>
                  <a:pt x="48527" y="75995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4851021" y="6039158"/>
            <a:ext cx="83826" cy="75995"/>
          </a:xfrm>
          <a:custGeom>
            <a:avLst/>
            <a:gdLst/>
            <a:ahLst/>
            <a:cxnLst/>
            <a:rect l="l" t="t" r="r" b="b"/>
            <a:pathLst>
              <a:path w="83826" h="75995">
                <a:moveTo>
                  <a:pt x="0" y="0"/>
                </a:moveTo>
                <a:lnTo>
                  <a:pt x="48527" y="75995"/>
                </a:lnTo>
                <a:lnTo>
                  <a:pt x="83826" y="45709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899549" y="6084868"/>
            <a:ext cx="75995" cy="30285"/>
          </a:xfrm>
          <a:custGeom>
            <a:avLst/>
            <a:gdLst/>
            <a:ahLst/>
            <a:cxnLst/>
            <a:rect l="l" t="t" r="r" b="b"/>
            <a:pathLst>
              <a:path w="75995" h="30285">
                <a:moveTo>
                  <a:pt x="35298" y="0"/>
                </a:moveTo>
                <a:lnTo>
                  <a:pt x="0" y="30285"/>
                </a:lnTo>
                <a:lnTo>
                  <a:pt x="75995" y="30285"/>
                </a:lnTo>
                <a:lnTo>
                  <a:pt x="3529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4919385" y="5960861"/>
            <a:ext cx="56159" cy="39917"/>
          </a:xfrm>
          <a:custGeom>
            <a:avLst/>
            <a:gdLst/>
            <a:ahLst/>
            <a:cxnLst/>
            <a:rect l="l" t="t" r="r" b="b"/>
            <a:pathLst>
              <a:path w="56159" h="39917">
                <a:moveTo>
                  <a:pt x="56159" y="0"/>
                </a:moveTo>
                <a:lnTo>
                  <a:pt x="0" y="0"/>
                </a:lnTo>
                <a:lnTo>
                  <a:pt x="56159" y="39917"/>
                </a:lnTo>
                <a:lnTo>
                  <a:pt x="56159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4885815" y="6000779"/>
            <a:ext cx="89729" cy="40683"/>
          </a:xfrm>
          <a:custGeom>
            <a:avLst/>
            <a:gdLst/>
            <a:ahLst/>
            <a:cxnLst/>
            <a:rect l="l" t="t" r="r" b="b"/>
            <a:pathLst>
              <a:path w="89729" h="40683">
                <a:moveTo>
                  <a:pt x="89729" y="0"/>
                </a:moveTo>
                <a:lnTo>
                  <a:pt x="0" y="6141"/>
                </a:lnTo>
                <a:lnTo>
                  <a:pt x="27467" y="40683"/>
                </a:lnTo>
                <a:lnTo>
                  <a:pt x="89729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4823554" y="5960861"/>
            <a:ext cx="95831" cy="46059"/>
          </a:xfrm>
          <a:custGeom>
            <a:avLst/>
            <a:gdLst/>
            <a:ahLst/>
            <a:cxnLst/>
            <a:rect l="l" t="t" r="r" b="b"/>
            <a:pathLst>
              <a:path w="95831" h="46059">
                <a:moveTo>
                  <a:pt x="95831" y="0"/>
                </a:moveTo>
                <a:lnTo>
                  <a:pt x="0" y="0"/>
                </a:lnTo>
                <a:lnTo>
                  <a:pt x="62261" y="46059"/>
                </a:lnTo>
                <a:lnTo>
                  <a:pt x="95831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b="1">
                <a:solidFill>
                  <a:srgbClr val="313130"/>
                </a:solidFill>
                <a:latin typeface="Calibri"/>
                <a:cs typeface="Calibri"/>
              </a:rPr>
              <a:t>ПЛОЩАДКИ Ф</a:t>
            </a:r>
            <a:r>
              <a:rPr dirty="0" smtClean="0" sz="3200" spc="-80" b="1">
                <a:solidFill>
                  <a:srgbClr val="313130"/>
                </a:solidFill>
                <a:latin typeface="Calibri"/>
                <a:cs typeface="Calibri"/>
              </a:rPr>
              <a:t>Е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СТИ</a:t>
            </a:r>
            <a:r>
              <a:rPr dirty="0" smtClean="0" sz="3200" spc="-40" b="1">
                <a:solidFill>
                  <a:srgbClr val="313130"/>
                </a:solidFill>
                <a:latin typeface="Calibri"/>
                <a:cs typeface="Calibri"/>
              </a:rPr>
              <a:t>В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АЛЯ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2831526"/>
            <a:ext cx="1687686" cy="1239702"/>
          </a:xfrm>
          <a:custGeom>
            <a:avLst/>
            <a:gdLst/>
            <a:ahLst/>
            <a:cxnLst/>
            <a:rect l="l" t="t" r="r" b="b"/>
            <a:pathLst>
              <a:path w="1687686" h="1239702">
                <a:moveTo>
                  <a:pt x="0" y="0"/>
                </a:moveTo>
                <a:lnTo>
                  <a:pt x="1687686" y="0"/>
                </a:lnTo>
                <a:lnTo>
                  <a:pt x="1687686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60000" y="2831526"/>
            <a:ext cx="1687686" cy="1239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60000" y="2831526"/>
            <a:ext cx="1687686" cy="1239702"/>
          </a:xfrm>
          <a:custGeom>
            <a:avLst/>
            <a:gdLst/>
            <a:ahLst/>
            <a:cxnLst/>
            <a:rect l="l" t="t" r="r" b="b"/>
            <a:pathLst>
              <a:path w="1687686" h="1239702">
                <a:moveTo>
                  <a:pt x="0" y="0"/>
                </a:moveTo>
                <a:lnTo>
                  <a:pt x="1687686" y="0"/>
                </a:lnTo>
                <a:lnTo>
                  <a:pt x="1687686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EC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159088" y="2831526"/>
            <a:ext cx="1687683" cy="1239702"/>
          </a:xfrm>
          <a:custGeom>
            <a:avLst/>
            <a:gdLst/>
            <a:ahLst/>
            <a:cxnLst/>
            <a:rect l="l" t="t" r="r" b="b"/>
            <a:pathLst>
              <a:path w="1687683" h="1239702">
                <a:moveTo>
                  <a:pt x="0" y="0"/>
                </a:moveTo>
                <a:lnTo>
                  <a:pt x="1687683" y="0"/>
                </a:lnTo>
                <a:lnTo>
                  <a:pt x="1687683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159091" y="2831526"/>
            <a:ext cx="1687681" cy="1239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159088" y="2831526"/>
            <a:ext cx="1687683" cy="1239702"/>
          </a:xfrm>
          <a:custGeom>
            <a:avLst/>
            <a:gdLst/>
            <a:ahLst/>
            <a:cxnLst/>
            <a:rect l="l" t="t" r="r" b="b"/>
            <a:pathLst>
              <a:path w="1687683" h="1239702">
                <a:moveTo>
                  <a:pt x="0" y="0"/>
                </a:moveTo>
                <a:lnTo>
                  <a:pt x="1687683" y="0"/>
                </a:lnTo>
                <a:lnTo>
                  <a:pt x="1687683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EC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958174" y="2831526"/>
            <a:ext cx="1687687" cy="1239702"/>
          </a:xfrm>
          <a:custGeom>
            <a:avLst/>
            <a:gdLst/>
            <a:ahLst/>
            <a:cxnLst/>
            <a:rect l="l" t="t" r="r" b="b"/>
            <a:pathLst>
              <a:path w="1687687" h="1239702">
                <a:moveTo>
                  <a:pt x="0" y="0"/>
                </a:moveTo>
                <a:lnTo>
                  <a:pt x="1687687" y="0"/>
                </a:lnTo>
                <a:lnTo>
                  <a:pt x="1687687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958174" y="2831526"/>
            <a:ext cx="1687687" cy="1239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958174" y="2831526"/>
            <a:ext cx="1687687" cy="1239702"/>
          </a:xfrm>
          <a:custGeom>
            <a:avLst/>
            <a:gdLst/>
            <a:ahLst/>
            <a:cxnLst/>
            <a:rect l="l" t="t" r="r" b="b"/>
            <a:pathLst>
              <a:path w="1687687" h="1239702">
                <a:moveTo>
                  <a:pt x="0" y="0"/>
                </a:moveTo>
                <a:lnTo>
                  <a:pt x="1687687" y="0"/>
                </a:lnTo>
                <a:lnTo>
                  <a:pt x="1687687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EC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757264" y="2831526"/>
            <a:ext cx="1687686" cy="1239702"/>
          </a:xfrm>
          <a:custGeom>
            <a:avLst/>
            <a:gdLst/>
            <a:ahLst/>
            <a:cxnLst/>
            <a:rect l="l" t="t" r="r" b="b"/>
            <a:pathLst>
              <a:path w="1687686" h="1239702">
                <a:moveTo>
                  <a:pt x="0" y="0"/>
                </a:moveTo>
                <a:lnTo>
                  <a:pt x="1687686" y="0"/>
                </a:lnTo>
                <a:lnTo>
                  <a:pt x="1687686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757264" y="2831526"/>
            <a:ext cx="1687686" cy="1239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757264" y="2831526"/>
            <a:ext cx="1687686" cy="1239702"/>
          </a:xfrm>
          <a:custGeom>
            <a:avLst/>
            <a:gdLst/>
            <a:ahLst/>
            <a:cxnLst/>
            <a:rect l="l" t="t" r="r" b="b"/>
            <a:pathLst>
              <a:path w="1687686" h="1239702">
                <a:moveTo>
                  <a:pt x="0" y="0"/>
                </a:moveTo>
                <a:lnTo>
                  <a:pt x="1687686" y="0"/>
                </a:lnTo>
                <a:lnTo>
                  <a:pt x="1687686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EC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556356" y="2831526"/>
            <a:ext cx="1687687" cy="1239702"/>
          </a:xfrm>
          <a:custGeom>
            <a:avLst/>
            <a:gdLst/>
            <a:ahLst/>
            <a:cxnLst/>
            <a:rect l="l" t="t" r="r" b="b"/>
            <a:pathLst>
              <a:path w="1687687" h="1239702">
                <a:moveTo>
                  <a:pt x="0" y="0"/>
                </a:moveTo>
                <a:lnTo>
                  <a:pt x="1687687" y="0"/>
                </a:lnTo>
                <a:lnTo>
                  <a:pt x="1687687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556356" y="2831526"/>
            <a:ext cx="1687687" cy="12397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556356" y="2831526"/>
            <a:ext cx="1687687" cy="1239702"/>
          </a:xfrm>
          <a:custGeom>
            <a:avLst/>
            <a:gdLst/>
            <a:ahLst/>
            <a:cxnLst/>
            <a:rect l="l" t="t" r="r" b="b"/>
            <a:pathLst>
              <a:path w="1687687" h="1239702">
                <a:moveTo>
                  <a:pt x="0" y="0"/>
                </a:moveTo>
                <a:lnTo>
                  <a:pt x="1687687" y="0"/>
                </a:lnTo>
                <a:lnTo>
                  <a:pt x="1687687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EC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60000" y="4837244"/>
            <a:ext cx="1687686" cy="1239702"/>
          </a:xfrm>
          <a:custGeom>
            <a:avLst/>
            <a:gdLst/>
            <a:ahLst/>
            <a:cxnLst/>
            <a:rect l="l" t="t" r="r" b="b"/>
            <a:pathLst>
              <a:path w="1687686" h="1239702">
                <a:moveTo>
                  <a:pt x="0" y="0"/>
                </a:moveTo>
                <a:lnTo>
                  <a:pt x="1687686" y="0"/>
                </a:lnTo>
                <a:lnTo>
                  <a:pt x="1687686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60000" y="4837244"/>
            <a:ext cx="1687686" cy="12397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60000" y="4837244"/>
            <a:ext cx="1687686" cy="1239702"/>
          </a:xfrm>
          <a:custGeom>
            <a:avLst/>
            <a:gdLst/>
            <a:ahLst/>
            <a:cxnLst/>
            <a:rect l="l" t="t" r="r" b="b"/>
            <a:pathLst>
              <a:path w="1687686" h="1239702">
                <a:moveTo>
                  <a:pt x="0" y="0"/>
                </a:moveTo>
                <a:lnTo>
                  <a:pt x="1687686" y="0"/>
                </a:lnTo>
                <a:lnTo>
                  <a:pt x="1687686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EC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159088" y="4837244"/>
            <a:ext cx="1687683" cy="1239702"/>
          </a:xfrm>
          <a:custGeom>
            <a:avLst/>
            <a:gdLst/>
            <a:ahLst/>
            <a:cxnLst/>
            <a:rect l="l" t="t" r="r" b="b"/>
            <a:pathLst>
              <a:path w="1687683" h="1239702">
                <a:moveTo>
                  <a:pt x="0" y="0"/>
                </a:moveTo>
                <a:lnTo>
                  <a:pt x="1687683" y="0"/>
                </a:lnTo>
                <a:lnTo>
                  <a:pt x="1687683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159088" y="4837244"/>
            <a:ext cx="1687683" cy="12397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159088" y="4837244"/>
            <a:ext cx="1687683" cy="1239702"/>
          </a:xfrm>
          <a:custGeom>
            <a:avLst/>
            <a:gdLst/>
            <a:ahLst/>
            <a:cxnLst/>
            <a:rect l="l" t="t" r="r" b="b"/>
            <a:pathLst>
              <a:path w="1687683" h="1239702">
                <a:moveTo>
                  <a:pt x="0" y="0"/>
                </a:moveTo>
                <a:lnTo>
                  <a:pt x="1687683" y="0"/>
                </a:lnTo>
                <a:lnTo>
                  <a:pt x="1687683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EC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958174" y="4837244"/>
            <a:ext cx="1687687" cy="1239702"/>
          </a:xfrm>
          <a:custGeom>
            <a:avLst/>
            <a:gdLst/>
            <a:ahLst/>
            <a:cxnLst/>
            <a:rect l="l" t="t" r="r" b="b"/>
            <a:pathLst>
              <a:path w="1687687" h="1239702">
                <a:moveTo>
                  <a:pt x="0" y="0"/>
                </a:moveTo>
                <a:lnTo>
                  <a:pt x="1687687" y="0"/>
                </a:lnTo>
                <a:lnTo>
                  <a:pt x="1687687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958174" y="4837244"/>
            <a:ext cx="1687687" cy="12397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958174" y="4837244"/>
            <a:ext cx="1687687" cy="1239702"/>
          </a:xfrm>
          <a:custGeom>
            <a:avLst/>
            <a:gdLst/>
            <a:ahLst/>
            <a:cxnLst/>
            <a:rect l="l" t="t" r="r" b="b"/>
            <a:pathLst>
              <a:path w="1687687" h="1239702">
                <a:moveTo>
                  <a:pt x="0" y="0"/>
                </a:moveTo>
                <a:lnTo>
                  <a:pt x="1687687" y="0"/>
                </a:lnTo>
                <a:lnTo>
                  <a:pt x="1687687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EC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757264" y="4837244"/>
            <a:ext cx="1687686" cy="1239702"/>
          </a:xfrm>
          <a:custGeom>
            <a:avLst/>
            <a:gdLst/>
            <a:ahLst/>
            <a:cxnLst/>
            <a:rect l="l" t="t" r="r" b="b"/>
            <a:pathLst>
              <a:path w="1687686" h="1239702">
                <a:moveTo>
                  <a:pt x="0" y="0"/>
                </a:moveTo>
                <a:lnTo>
                  <a:pt x="1687686" y="0"/>
                </a:lnTo>
                <a:lnTo>
                  <a:pt x="1687686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757264" y="4837244"/>
            <a:ext cx="1687686" cy="12397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757264" y="4837244"/>
            <a:ext cx="1687686" cy="1239702"/>
          </a:xfrm>
          <a:custGeom>
            <a:avLst/>
            <a:gdLst/>
            <a:ahLst/>
            <a:cxnLst/>
            <a:rect l="l" t="t" r="r" b="b"/>
            <a:pathLst>
              <a:path w="1687686" h="1239702">
                <a:moveTo>
                  <a:pt x="0" y="0"/>
                </a:moveTo>
                <a:lnTo>
                  <a:pt x="1687686" y="0"/>
                </a:lnTo>
                <a:lnTo>
                  <a:pt x="1687686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EC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556356" y="4837244"/>
            <a:ext cx="1687687" cy="1239702"/>
          </a:xfrm>
          <a:custGeom>
            <a:avLst/>
            <a:gdLst/>
            <a:ahLst/>
            <a:cxnLst/>
            <a:rect l="l" t="t" r="r" b="b"/>
            <a:pathLst>
              <a:path w="1687687" h="1239702">
                <a:moveTo>
                  <a:pt x="0" y="0"/>
                </a:moveTo>
                <a:lnTo>
                  <a:pt x="1687687" y="0"/>
                </a:lnTo>
                <a:lnTo>
                  <a:pt x="1687687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7556356" y="4837244"/>
            <a:ext cx="1687687" cy="12397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7556356" y="4837244"/>
            <a:ext cx="1687687" cy="1239702"/>
          </a:xfrm>
          <a:custGeom>
            <a:avLst/>
            <a:gdLst/>
            <a:ahLst/>
            <a:cxnLst/>
            <a:rect l="l" t="t" r="r" b="b"/>
            <a:pathLst>
              <a:path w="1687687" h="1239702">
                <a:moveTo>
                  <a:pt x="0" y="0"/>
                </a:moveTo>
                <a:lnTo>
                  <a:pt x="1687687" y="0"/>
                </a:lnTo>
                <a:lnTo>
                  <a:pt x="1687687" y="1239702"/>
                </a:lnTo>
                <a:lnTo>
                  <a:pt x="0" y="123970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EC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335682" y="4197563"/>
            <a:ext cx="1115695" cy="3689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712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МОРЕ</a:t>
            </a: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 ТВОРЧ</a:t>
            </a:r>
            <a:r>
              <a:rPr dirty="0" smtClean="0" sz="1600" spc="-4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СТ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В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29321" y="4127337"/>
            <a:ext cx="1356995" cy="265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В</a:t>
            </a:r>
            <a:r>
              <a:rPr dirty="0" smtClean="0" sz="1600" spc="-4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ЛНА СПО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600" spc="-10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5682" y="6214327"/>
            <a:ext cx="1009650" cy="3689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712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В</a:t>
            </a:r>
            <a:r>
              <a:rPr dirty="0" smtClean="0" sz="1600" spc="-4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ДНАЯ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600" spc="-70">
                <a:solidFill>
                  <a:srgbClr val="151616"/>
                </a:solidFill>
                <a:latin typeface="Calibri"/>
                <a:cs typeface="Calibri"/>
              </a:rPr>
              <a:t>Ф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</a:t>
            </a:r>
            <a:r>
              <a:rPr dirty="0" smtClean="0" sz="1600" spc="-4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ТИЛИЯ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29321" y="6214327"/>
            <a:ext cx="1009650" cy="3689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712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НЕБ</a:t>
            </a:r>
            <a:r>
              <a:rPr dirty="0" smtClean="0" sz="1600" spc="-4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СНАЯ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600" spc="-70">
                <a:solidFill>
                  <a:srgbClr val="151616"/>
                </a:solidFill>
                <a:latin typeface="Calibri"/>
                <a:cs typeface="Calibri"/>
              </a:rPr>
              <a:t>Ф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</a:t>
            </a:r>
            <a:r>
              <a:rPr dirty="0" smtClean="0" sz="1600" spc="-4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ТИЛИЯ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33857" y="6144101"/>
            <a:ext cx="916305" cy="265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КРЕПОСТЬ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32942" y="6214327"/>
            <a:ext cx="1054100" cy="3689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712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ПИ</a:t>
            </a:r>
            <a:r>
              <a:rPr dirty="0" smtClean="0" sz="1600" spc="-95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600" spc="-105">
                <a:solidFill>
                  <a:srgbClr val="151616"/>
                </a:solidFill>
                <a:latin typeface="Calibri"/>
                <a:cs typeface="Calibri"/>
              </a:rPr>
              <a:t>А</a:t>
            </a:r>
            <a:r>
              <a:rPr dirty="0" smtClean="0" sz="1600" spc="-45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СКИЙ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БЕРЕГ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32039" y="6144101"/>
            <a:ext cx="1587500" cy="265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РОБИНЗОН К</a:t>
            </a:r>
            <a:r>
              <a:rPr dirty="0" smtClean="0" sz="1600" spc="-10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УЗО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43844" y="4197563"/>
            <a:ext cx="970915" cy="3689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71200"/>
              </a:lnSpc>
            </a:pPr>
            <a:r>
              <a:rPr dirty="0" smtClean="0" sz="1600" spc="-4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ОР</a:t>
            </a:r>
            <a:r>
              <a:rPr dirty="0" smtClean="0" sz="1600" spc="-55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ОВЫЙ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ПО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27496" y="4127337"/>
            <a:ext cx="739140" cy="265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КАМ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Б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УЗ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32039" y="4127337"/>
            <a:ext cx="520700" cy="265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ЮН</a:t>
            </a:r>
            <a:r>
              <a:rPr dirty="0" smtClean="0" sz="1600" spc="-125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b="1">
                <a:solidFill>
                  <a:srgbClr val="313130"/>
                </a:solidFill>
                <a:latin typeface="Calibri"/>
                <a:cs typeface="Calibri"/>
              </a:rPr>
              <a:t>ПРОГ</a:t>
            </a:r>
            <a:r>
              <a:rPr dirty="0" smtClean="0" sz="3200" spc="-180" b="1">
                <a:solidFill>
                  <a:srgbClr val="313130"/>
                </a:solidFill>
                <a:latin typeface="Calibri"/>
                <a:cs typeface="Calibri"/>
              </a:rPr>
              <a:t>Р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АММА Ф</a:t>
            </a:r>
            <a:r>
              <a:rPr dirty="0" smtClean="0" sz="3200" spc="-75" b="1">
                <a:solidFill>
                  <a:srgbClr val="313130"/>
                </a:solidFill>
                <a:latin typeface="Calibri"/>
                <a:cs typeface="Calibri"/>
              </a:rPr>
              <a:t>Е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СТИ</a:t>
            </a:r>
            <a:r>
              <a:rPr dirty="0" smtClean="0" sz="3200" spc="-40" b="1">
                <a:solidFill>
                  <a:srgbClr val="313130"/>
                </a:solidFill>
                <a:latin typeface="Calibri"/>
                <a:cs typeface="Calibri"/>
              </a:rPr>
              <a:t>В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АЛЯ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1585"/>
              </a:lnSpc>
            </a:pPr>
            <a:r>
              <a:rPr dirty="0" smtClean="0" sz="1600" b="1">
                <a:solidFill>
                  <a:srgbClr val="313130"/>
                </a:solidFill>
                <a:latin typeface="Calibri"/>
                <a:cs typeface="Calibri"/>
              </a:rPr>
              <a:t>ПР</a:t>
            </a:r>
            <a:r>
              <a:rPr dirty="0" smtClean="0" sz="1600" spc="-10" b="1">
                <a:solidFill>
                  <a:srgbClr val="313130"/>
                </a:solidFill>
                <a:latin typeface="Calibri"/>
                <a:cs typeface="Calibri"/>
              </a:rPr>
              <a:t>Е</a:t>
            </a:r>
            <a:r>
              <a:rPr dirty="0" smtClean="0" sz="1600" spc="0" b="1">
                <a:solidFill>
                  <a:srgbClr val="313130"/>
                </a:solidFill>
                <a:latin typeface="Calibri"/>
                <a:cs typeface="Calibri"/>
              </a:rPr>
              <a:t>Д</a:t>
            </a:r>
            <a:r>
              <a:rPr dirty="0" smtClean="0" sz="1600" spc="-20" b="1">
                <a:solidFill>
                  <a:srgbClr val="313130"/>
                </a:solidFill>
                <a:latin typeface="Calibri"/>
                <a:cs typeface="Calibri"/>
              </a:rPr>
              <a:t>В</a:t>
            </a:r>
            <a:r>
              <a:rPr dirty="0" smtClean="0" sz="1600" spc="0" b="1">
                <a:solidFill>
                  <a:srgbClr val="313130"/>
                </a:solidFill>
                <a:latin typeface="Calibri"/>
                <a:cs typeface="Calibri"/>
              </a:rPr>
              <a:t>АРИТ</a:t>
            </a:r>
            <a:r>
              <a:rPr dirty="0" smtClean="0" sz="1600" spc="-20" b="1">
                <a:solidFill>
                  <a:srgbClr val="313130"/>
                </a:solidFill>
                <a:latin typeface="Calibri"/>
                <a:cs typeface="Calibri"/>
              </a:rPr>
              <a:t>Е</a:t>
            </a:r>
            <a:r>
              <a:rPr dirty="0" smtClean="0" sz="1600" spc="0" b="1">
                <a:solidFill>
                  <a:srgbClr val="313130"/>
                </a:solidFill>
                <a:latin typeface="Calibri"/>
                <a:cs typeface="Calibri"/>
              </a:rPr>
              <a:t>ЛЬНАЯ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901" y="2827586"/>
            <a:ext cx="4799965" cy="40144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965200" indent="0">
              <a:lnSpc>
                <a:spcPct val="71200"/>
              </a:lnSpc>
            </a:pP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он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ц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ерты </a:t>
            </a:r>
            <a:r>
              <a:rPr dirty="0" smtClean="0" sz="1600" spc="-10">
                <a:solidFill>
                  <a:srgbClr val="151616"/>
                </a:solidFill>
                <a:latin typeface="Calibri"/>
                <a:cs typeface="Calibri"/>
              </a:rPr>
              <a:t>м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узы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альных г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упп на рок-с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ц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ене: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Д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Д</a:t>
            </a:r>
            <a:r>
              <a:rPr dirty="0" smtClean="0" sz="1600" spc="-135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, З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мфира, Алиса, Кип</a:t>
            </a:r>
            <a:r>
              <a:rPr dirty="0" smtClean="0" sz="1600" spc="-3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лов, Браво, Би-2,</a:t>
            </a:r>
            <a:endParaRPr sz="1600">
              <a:latin typeface="Calibri"/>
              <a:cs typeface="Calibri"/>
            </a:endParaRPr>
          </a:p>
          <a:p>
            <a:pPr marL="12700" marR="12700" indent="0">
              <a:lnSpc>
                <a:spcPct val="712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Парк </a:t>
            </a:r>
            <a:r>
              <a:rPr dirty="0" smtClean="0" sz="1600" spc="-175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орь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о, М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у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мий </a:t>
            </a:r>
            <a:r>
              <a:rPr dirty="0" smtClean="0" sz="1600" spc="-12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ль, Сплин, Чайф, </a:t>
            </a:r>
            <a:r>
              <a:rPr dirty="0" smtClean="0" sz="1600" spc="-40">
                <a:solidFill>
                  <a:srgbClr val="151616"/>
                </a:solidFill>
                <a:latin typeface="Calibri"/>
                <a:cs typeface="Calibri"/>
              </a:rPr>
              <a:t>L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OUN</a:t>
            </a:r>
            <a:r>
              <a:rPr dirty="0" smtClean="0" sz="1600" spc="10">
                <a:solidFill>
                  <a:srgbClr val="151616"/>
                </a:solidFill>
                <a:latin typeface="Calibri"/>
                <a:cs typeface="Calibri"/>
              </a:rPr>
              <a:t>A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,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Б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у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мбо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с, Nоi</a:t>
            </a:r>
            <a:r>
              <a:rPr dirty="0" smtClean="0" sz="1600" spc="-40">
                <a:solidFill>
                  <a:srgbClr val="151616"/>
                </a:solidFill>
                <a:latin typeface="Calibri"/>
                <a:cs typeface="Calibri"/>
              </a:rPr>
              <a:t>z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e M</a:t>
            </a:r>
            <a:r>
              <a:rPr dirty="0" smtClean="0" sz="1600" spc="-10">
                <a:solidFill>
                  <a:srgbClr val="151616"/>
                </a:solidFill>
                <a:latin typeface="Calibri"/>
                <a:cs typeface="Calibri"/>
              </a:rPr>
              <a:t>C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, Парк </a:t>
            </a:r>
            <a:r>
              <a:rPr dirty="0" smtClean="0" sz="1600" spc="-175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орь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о, Дис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а Авария,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Линда, Лас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овый май и ряд за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уб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жных исп</a:t>
            </a:r>
            <a:r>
              <a:rPr dirty="0" smtClean="0" sz="1600" spc="-3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лни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лей</a:t>
            </a:r>
            <a:endParaRPr sz="1600">
              <a:latin typeface="Calibri"/>
              <a:cs typeface="Calibri"/>
            </a:endParaRPr>
          </a:p>
          <a:p>
            <a:pPr marL="12700" marR="285750" indent="0">
              <a:lnSpc>
                <a:spcPct val="1424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Ал</a:t>
            </a:r>
            <a:r>
              <a:rPr dirty="0" smtClean="0" sz="1600" spc="-65">
                <a:solidFill>
                  <a:srgbClr val="151616"/>
                </a:solidFill>
                <a:latin typeface="Calibri"/>
                <a:cs typeface="Calibri"/>
              </a:rPr>
              <a:t>ь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ернативная с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ц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ена: все стили 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м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узыки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Масштабный 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м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узы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альный 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онкурс ср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ди м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</a:t>
            </a:r>
            <a:r>
              <a:rPr dirty="0" smtClean="0" sz="1600" spc="-4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дых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365"/>
              </a:lnSpc>
            </a:pP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ллективов и исп</a:t>
            </a:r>
            <a:r>
              <a:rPr dirty="0" smtClean="0" sz="1600" spc="-3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лни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лей «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K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rim Music A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w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o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r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ds»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67"/>
              </a:spcBef>
            </a:pPr>
            <a:endParaRPr sz="1300"/>
          </a:p>
          <a:p>
            <a:pPr marL="12700" marR="189230" indent="0">
              <a:lnSpc>
                <a:spcPct val="712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Презентация творческих программ регионов 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-10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сии,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в 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ом числе Крыма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67"/>
              </a:spcBef>
            </a:pPr>
            <a:endParaRPr sz="1300"/>
          </a:p>
          <a:p>
            <a:pPr marL="12700" marR="654685" indent="0">
              <a:lnSpc>
                <a:spcPct val="712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Ш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у-программы: св</a:t>
            </a:r>
            <a:r>
              <a:rPr dirty="0" smtClean="0" sz="1600" spc="-1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овое, лазерное, э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стрим-,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спортивные ш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у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Ис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оричес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ая ре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онст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укция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67"/>
              </a:spcBef>
            </a:pPr>
            <a:endParaRPr sz="1300"/>
          </a:p>
          <a:p>
            <a:pPr marL="12700" marR="324485" indent="0">
              <a:lnSpc>
                <a:spcPct val="712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Пров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д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ение выставок, мас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ер-кла</a:t>
            </a:r>
            <a:r>
              <a:rPr dirty="0" smtClean="0" sz="1600" spc="-10">
                <a:solidFill>
                  <a:srgbClr val="151616"/>
                </a:solidFill>
                <a:latin typeface="Calibri"/>
                <a:cs typeface="Calibri"/>
              </a:rPr>
              <a:t>с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сов, спортивных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соревнований,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Презентация программы по борьбе с 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ерроризмом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2832487"/>
            <a:ext cx="126161" cy="128073"/>
          </a:xfrm>
          <a:custGeom>
            <a:avLst/>
            <a:gdLst/>
            <a:ahLst/>
            <a:cxnLst/>
            <a:rect l="l" t="t" r="r" b="b"/>
            <a:pathLst>
              <a:path w="126161" h="128073">
                <a:moveTo>
                  <a:pt x="0" y="0"/>
                </a:moveTo>
                <a:lnTo>
                  <a:pt x="126161" y="0"/>
                </a:lnTo>
                <a:lnTo>
                  <a:pt x="126161" y="128073"/>
                </a:lnTo>
                <a:lnTo>
                  <a:pt x="0" y="128073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60000" y="2832487"/>
            <a:ext cx="22801" cy="75186"/>
          </a:xfrm>
          <a:custGeom>
            <a:avLst/>
            <a:gdLst/>
            <a:ahLst/>
            <a:cxnLst/>
            <a:rect l="l" t="t" r="r" b="b"/>
            <a:pathLst>
              <a:path w="22801" h="75186">
                <a:moveTo>
                  <a:pt x="0" y="0"/>
                </a:moveTo>
                <a:lnTo>
                  <a:pt x="0" y="75186"/>
                </a:lnTo>
                <a:lnTo>
                  <a:pt x="22801" y="6499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60000" y="2897478"/>
            <a:ext cx="22801" cy="63082"/>
          </a:xfrm>
          <a:custGeom>
            <a:avLst/>
            <a:gdLst/>
            <a:ahLst/>
            <a:cxnLst/>
            <a:rect l="l" t="t" r="r" b="b"/>
            <a:pathLst>
              <a:path w="22801" h="63082">
                <a:moveTo>
                  <a:pt x="22801" y="0"/>
                </a:moveTo>
                <a:lnTo>
                  <a:pt x="0" y="10195"/>
                </a:lnTo>
                <a:lnTo>
                  <a:pt x="0" y="63082"/>
                </a:lnTo>
                <a:lnTo>
                  <a:pt x="228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82802" y="2897478"/>
            <a:ext cx="69580" cy="37939"/>
          </a:xfrm>
          <a:custGeom>
            <a:avLst/>
            <a:gdLst/>
            <a:ahLst/>
            <a:cxnLst/>
            <a:rect l="l" t="t" r="r" b="b"/>
            <a:pathLst>
              <a:path w="69580" h="37939">
                <a:moveTo>
                  <a:pt x="0" y="0"/>
                </a:moveTo>
                <a:lnTo>
                  <a:pt x="69580" y="37939"/>
                </a:lnTo>
                <a:lnTo>
                  <a:pt x="51678" y="191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82802" y="2897478"/>
            <a:ext cx="40280" cy="63082"/>
          </a:xfrm>
          <a:custGeom>
            <a:avLst/>
            <a:gdLst/>
            <a:ahLst/>
            <a:cxnLst/>
            <a:rect l="l" t="t" r="r" b="b"/>
            <a:pathLst>
              <a:path w="40280" h="63082">
                <a:moveTo>
                  <a:pt x="0" y="0"/>
                </a:moveTo>
                <a:lnTo>
                  <a:pt x="10638" y="63082"/>
                </a:lnTo>
                <a:lnTo>
                  <a:pt x="40280" y="63082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82802" y="2897478"/>
            <a:ext cx="69580" cy="63082"/>
          </a:xfrm>
          <a:custGeom>
            <a:avLst/>
            <a:gdLst/>
            <a:ahLst/>
            <a:cxnLst/>
            <a:rect l="l" t="t" r="r" b="b"/>
            <a:pathLst>
              <a:path w="69580" h="63082">
                <a:moveTo>
                  <a:pt x="0" y="0"/>
                </a:moveTo>
                <a:lnTo>
                  <a:pt x="40280" y="63082"/>
                </a:lnTo>
                <a:lnTo>
                  <a:pt x="69580" y="37939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23082" y="2935418"/>
            <a:ext cx="63079" cy="25142"/>
          </a:xfrm>
          <a:custGeom>
            <a:avLst/>
            <a:gdLst/>
            <a:ahLst/>
            <a:cxnLst/>
            <a:rect l="l" t="t" r="r" b="b"/>
            <a:pathLst>
              <a:path w="63079" h="25142">
                <a:moveTo>
                  <a:pt x="29300" y="0"/>
                </a:moveTo>
                <a:lnTo>
                  <a:pt x="0" y="25142"/>
                </a:lnTo>
                <a:lnTo>
                  <a:pt x="63079" y="25142"/>
                </a:lnTo>
                <a:lnTo>
                  <a:pt x="29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39549" y="2832487"/>
            <a:ext cx="46612" cy="33134"/>
          </a:xfrm>
          <a:custGeom>
            <a:avLst/>
            <a:gdLst/>
            <a:ahLst/>
            <a:cxnLst/>
            <a:rect l="l" t="t" r="r" b="b"/>
            <a:pathLst>
              <a:path w="46612" h="33134">
                <a:moveTo>
                  <a:pt x="46612" y="0"/>
                </a:moveTo>
                <a:lnTo>
                  <a:pt x="0" y="0"/>
                </a:lnTo>
                <a:lnTo>
                  <a:pt x="46612" y="33134"/>
                </a:lnTo>
                <a:lnTo>
                  <a:pt x="4661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11681" y="2865621"/>
            <a:ext cx="74480" cy="33768"/>
          </a:xfrm>
          <a:custGeom>
            <a:avLst/>
            <a:gdLst/>
            <a:ahLst/>
            <a:cxnLst/>
            <a:rect l="l" t="t" r="r" b="b"/>
            <a:pathLst>
              <a:path w="74480" h="33768">
                <a:moveTo>
                  <a:pt x="74480" y="0"/>
                </a:moveTo>
                <a:lnTo>
                  <a:pt x="0" y="5097"/>
                </a:lnTo>
                <a:lnTo>
                  <a:pt x="22799" y="33768"/>
                </a:lnTo>
                <a:lnTo>
                  <a:pt x="7448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60000" y="2832487"/>
            <a:ext cx="79548" cy="38232"/>
          </a:xfrm>
          <a:custGeom>
            <a:avLst/>
            <a:gdLst/>
            <a:ahLst/>
            <a:cxnLst/>
            <a:rect l="l" t="t" r="r" b="b"/>
            <a:pathLst>
              <a:path w="79548" h="38232">
                <a:moveTo>
                  <a:pt x="79548" y="0"/>
                </a:moveTo>
                <a:lnTo>
                  <a:pt x="0" y="0"/>
                </a:lnTo>
                <a:lnTo>
                  <a:pt x="51681" y="38232"/>
                </a:lnTo>
                <a:lnTo>
                  <a:pt x="7954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282699" y="5210596"/>
            <a:ext cx="2961345" cy="1632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282699" y="3578123"/>
            <a:ext cx="2961345" cy="1632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282699" y="1945648"/>
            <a:ext cx="2961345" cy="1632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60000" y="3871393"/>
            <a:ext cx="126161" cy="128074"/>
          </a:xfrm>
          <a:custGeom>
            <a:avLst/>
            <a:gdLst/>
            <a:ahLst/>
            <a:cxnLst/>
            <a:rect l="l" t="t" r="r" b="b"/>
            <a:pathLst>
              <a:path w="126161" h="128074">
                <a:moveTo>
                  <a:pt x="0" y="0"/>
                </a:moveTo>
                <a:lnTo>
                  <a:pt x="126161" y="0"/>
                </a:lnTo>
                <a:lnTo>
                  <a:pt x="126161" y="128074"/>
                </a:lnTo>
                <a:lnTo>
                  <a:pt x="0" y="128074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60000" y="3871393"/>
            <a:ext cx="22801" cy="75186"/>
          </a:xfrm>
          <a:custGeom>
            <a:avLst/>
            <a:gdLst/>
            <a:ahLst/>
            <a:cxnLst/>
            <a:rect l="l" t="t" r="r" b="b"/>
            <a:pathLst>
              <a:path w="22801" h="75186">
                <a:moveTo>
                  <a:pt x="0" y="0"/>
                </a:moveTo>
                <a:lnTo>
                  <a:pt x="0" y="75186"/>
                </a:lnTo>
                <a:lnTo>
                  <a:pt x="22801" y="6499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60000" y="3936384"/>
            <a:ext cx="22801" cy="63083"/>
          </a:xfrm>
          <a:custGeom>
            <a:avLst/>
            <a:gdLst/>
            <a:ahLst/>
            <a:cxnLst/>
            <a:rect l="l" t="t" r="r" b="b"/>
            <a:pathLst>
              <a:path w="22801" h="63083">
                <a:moveTo>
                  <a:pt x="22801" y="0"/>
                </a:moveTo>
                <a:lnTo>
                  <a:pt x="0" y="10195"/>
                </a:lnTo>
                <a:lnTo>
                  <a:pt x="0" y="63083"/>
                </a:lnTo>
                <a:lnTo>
                  <a:pt x="228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82802" y="3936384"/>
            <a:ext cx="69580" cy="37941"/>
          </a:xfrm>
          <a:custGeom>
            <a:avLst/>
            <a:gdLst/>
            <a:ahLst/>
            <a:cxnLst/>
            <a:rect l="l" t="t" r="r" b="b"/>
            <a:pathLst>
              <a:path w="69580" h="37941">
                <a:moveTo>
                  <a:pt x="0" y="0"/>
                </a:moveTo>
                <a:lnTo>
                  <a:pt x="69580" y="37941"/>
                </a:lnTo>
                <a:lnTo>
                  <a:pt x="51678" y="191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82802" y="3936384"/>
            <a:ext cx="40280" cy="63083"/>
          </a:xfrm>
          <a:custGeom>
            <a:avLst/>
            <a:gdLst/>
            <a:ahLst/>
            <a:cxnLst/>
            <a:rect l="l" t="t" r="r" b="b"/>
            <a:pathLst>
              <a:path w="40280" h="63083">
                <a:moveTo>
                  <a:pt x="0" y="0"/>
                </a:moveTo>
                <a:lnTo>
                  <a:pt x="10638" y="63083"/>
                </a:lnTo>
                <a:lnTo>
                  <a:pt x="40280" y="63083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82802" y="3936384"/>
            <a:ext cx="69580" cy="63083"/>
          </a:xfrm>
          <a:custGeom>
            <a:avLst/>
            <a:gdLst/>
            <a:ahLst/>
            <a:cxnLst/>
            <a:rect l="l" t="t" r="r" b="b"/>
            <a:pathLst>
              <a:path w="69580" h="63083">
                <a:moveTo>
                  <a:pt x="0" y="0"/>
                </a:moveTo>
                <a:lnTo>
                  <a:pt x="40280" y="63083"/>
                </a:lnTo>
                <a:lnTo>
                  <a:pt x="69580" y="37941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23082" y="3974325"/>
            <a:ext cx="63079" cy="25142"/>
          </a:xfrm>
          <a:custGeom>
            <a:avLst/>
            <a:gdLst/>
            <a:ahLst/>
            <a:cxnLst/>
            <a:rect l="l" t="t" r="r" b="b"/>
            <a:pathLst>
              <a:path w="63079" h="25142">
                <a:moveTo>
                  <a:pt x="29300" y="0"/>
                </a:moveTo>
                <a:lnTo>
                  <a:pt x="0" y="25142"/>
                </a:lnTo>
                <a:lnTo>
                  <a:pt x="63079" y="25142"/>
                </a:lnTo>
                <a:lnTo>
                  <a:pt x="29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39549" y="3871393"/>
            <a:ext cx="46612" cy="33134"/>
          </a:xfrm>
          <a:custGeom>
            <a:avLst/>
            <a:gdLst/>
            <a:ahLst/>
            <a:cxnLst/>
            <a:rect l="l" t="t" r="r" b="b"/>
            <a:pathLst>
              <a:path w="46612" h="33134">
                <a:moveTo>
                  <a:pt x="46612" y="0"/>
                </a:moveTo>
                <a:lnTo>
                  <a:pt x="0" y="0"/>
                </a:lnTo>
                <a:lnTo>
                  <a:pt x="46612" y="33134"/>
                </a:lnTo>
                <a:lnTo>
                  <a:pt x="4661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411681" y="3904527"/>
            <a:ext cx="74480" cy="33768"/>
          </a:xfrm>
          <a:custGeom>
            <a:avLst/>
            <a:gdLst/>
            <a:ahLst/>
            <a:cxnLst/>
            <a:rect l="l" t="t" r="r" b="b"/>
            <a:pathLst>
              <a:path w="74480" h="33768">
                <a:moveTo>
                  <a:pt x="74480" y="0"/>
                </a:moveTo>
                <a:lnTo>
                  <a:pt x="0" y="5097"/>
                </a:lnTo>
                <a:lnTo>
                  <a:pt x="22799" y="33768"/>
                </a:lnTo>
                <a:lnTo>
                  <a:pt x="7448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60000" y="3871393"/>
            <a:ext cx="79548" cy="38232"/>
          </a:xfrm>
          <a:custGeom>
            <a:avLst/>
            <a:gdLst/>
            <a:ahLst/>
            <a:cxnLst/>
            <a:rect l="l" t="t" r="r" b="b"/>
            <a:pathLst>
              <a:path w="79548" h="38232">
                <a:moveTo>
                  <a:pt x="79548" y="0"/>
                </a:moveTo>
                <a:lnTo>
                  <a:pt x="0" y="0"/>
                </a:lnTo>
                <a:lnTo>
                  <a:pt x="51681" y="38232"/>
                </a:lnTo>
                <a:lnTo>
                  <a:pt x="7954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60000" y="4202115"/>
            <a:ext cx="126161" cy="128073"/>
          </a:xfrm>
          <a:custGeom>
            <a:avLst/>
            <a:gdLst/>
            <a:ahLst/>
            <a:cxnLst/>
            <a:rect l="l" t="t" r="r" b="b"/>
            <a:pathLst>
              <a:path w="126161" h="128073">
                <a:moveTo>
                  <a:pt x="0" y="0"/>
                </a:moveTo>
                <a:lnTo>
                  <a:pt x="126161" y="0"/>
                </a:lnTo>
                <a:lnTo>
                  <a:pt x="126161" y="128073"/>
                </a:lnTo>
                <a:lnTo>
                  <a:pt x="0" y="128073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60000" y="4202115"/>
            <a:ext cx="22801" cy="75185"/>
          </a:xfrm>
          <a:custGeom>
            <a:avLst/>
            <a:gdLst/>
            <a:ahLst/>
            <a:cxnLst/>
            <a:rect l="l" t="t" r="r" b="b"/>
            <a:pathLst>
              <a:path w="22801" h="75185">
                <a:moveTo>
                  <a:pt x="0" y="0"/>
                </a:moveTo>
                <a:lnTo>
                  <a:pt x="0" y="75185"/>
                </a:lnTo>
                <a:lnTo>
                  <a:pt x="22801" y="6499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60000" y="4267106"/>
            <a:ext cx="22801" cy="63082"/>
          </a:xfrm>
          <a:custGeom>
            <a:avLst/>
            <a:gdLst/>
            <a:ahLst/>
            <a:cxnLst/>
            <a:rect l="l" t="t" r="r" b="b"/>
            <a:pathLst>
              <a:path w="22801" h="63082">
                <a:moveTo>
                  <a:pt x="22801" y="0"/>
                </a:moveTo>
                <a:lnTo>
                  <a:pt x="0" y="10194"/>
                </a:lnTo>
                <a:lnTo>
                  <a:pt x="0" y="63082"/>
                </a:lnTo>
                <a:lnTo>
                  <a:pt x="228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82802" y="4267106"/>
            <a:ext cx="69580" cy="37939"/>
          </a:xfrm>
          <a:custGeom>
            <a:avLst/>
            <a:gdLst/>
            <a:ahLst/>
            <a:cxnLst/>
            <a:rect l="l" t="t" r="r" b="b"/>
            <a:pathLst>
              <a:path w="69580" h="37939">
                <a:moveTo>
                  <a:pt x="0" y="0"/>
                </a:moveTo>
                <a:lnTo>
                  <a:pt x="69580" y="37939"/>
                </a:lnTo>
                <a:lnTo>
                  <a:pt x="51678" y="191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82802" y="4267106"/>
            <a:ext cx="40280" cy="63082"/>
          </a:xfrm>
          <a:custGeom>
            <a:avLst/>
            <a:gdLst/>
            <a:ahLst/>
            <a:cxnLst/>
            <a:rect l="l" t="t" r="r" b="b"/>
            <a:pathLst>
              <a:path w="40280" h="63082">
                <a:moveTo>
                  <a:pt x="0" y="0"/>
                </a:moveTo>
                <a:lnTo>
                  <a:pt x="10638" y="63082"/>
                </a:lnTo>
                <a:lnTo>
                  <a:pt x="40280" y="63082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82802" y="4267106"/>
            <a:ext cx="69580" cy="63082"/>
          </a:xfrm>
          <a:custGeom>
            <a:avLst/>
            <a:gdLst/>
            <a:ahLst/>
            <a:cxnLst/>
            <a:rect l="l" t="t" r="r" b="b"/>
            <a:pathLst>
              <a:path w="69580" h="63082">
                <a:moveTo>
                  <a:pt x="0" y="0"/>
                </a:moveTo>
                <a:lnTo>
                  <a:pt x="40280" y="63082"/>
                </a:lnTo>
                <a:lnTo>
                  <a:pt x="69580" y="37939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423082" y="4305046"/>
            <a:ext cx="63079" cy="25142"/>
          </a:xfrm>
          <a:custGeom>
            <a:avLst/>
            <a:gdLst/>
            <a:ahLst/>
            <a:cxnLst/>
            <a:rect l="l" t="t" r="r" b="b"/>
            <a:pathLst>
              <a:path w="63079" h="25142">
                <a:moveTo>
                  <a:pt x="29300" y="0"/>
                </a:moveTo>
                <a:lnTo>
                  <a:pt x="0" y="25142"/>
                </a:lnTo>
                <a:lnTo>
                  <a:pt x="63079" y="25142"/>
                </a:lnTo>
                <a:lnTo>
                  <a:pt x="29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39549" y="4202115"/>
            <a:ext cx="46612" cy="33134"/>
          </a:xfrm>
          <a:custGeom>
            <a:avLst/>
            <a:gdLst/>
            <a:ahLst/>
            <a:cxnLst/>
            <a:rect l="l" t="t" r="r" b="b"/>
            <a:pathLst>
              <a:path w="46612" h="33134">
                <a:moveTo>
                  <a:pt x="46612" y="0"/>
                </a:moveTo>
                <a:lnTo>
                  <a:pt x="0" y="0"/>
                </a:lnTo>
                <a:lnTo>
                  <a:pt x="46612" y="33134"/>
                </a:lnTo>
                <a:lnTo>
                  <a:pt x="4661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11681" y="4235249"/>
            <a:ext cx="74480" cy="33768"/>
          </a:xfrm>
          <a:custGeom>
            <a:avLst/>
            <a:gdLst/>
            <a:ahLst/>
            <a:cxnLst/>
            <a:rect l="l" t="t" r="r" b="b"/>
            <a:pathLst>
              <a:path w="74480" h="33768">
                <a:moveTo>
                  <a:pt x="74480" y="0"/>
                </a:moveTo>
                <a:lnTo>
                  <a:pt x="0" y="5097"/>
                </a:lnTo>
                <a:lnTo>
                  <a:pt x="22799" y="33768"/>
                </a:lnTo>
                <a:lnTo>
                  <a:pt x="7448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60000" y="4202115"/>
            <a:ext cx="79548" cy="38232"/>
          </a:xfrm>
          <a:custGeom>
            <a:avLst/>
            <a:gdLst/>
            <a:ahLst/>
            <a:cxnLst/>
            <a:rect l="l" t="t" r="r" b="b"/>
            <a:pathLst>
              <a:path w="79548" h="38232">
                <a:moveTo>
                  <a:pt x="79548" y="0"/>
                </a:moveTo>
                <a:lnTo>
                  <a:pt x="0" y="0"/>
                </a:lnTo>
                <a:lnTo>
                  <a:pt x="51681" y="38232"/>
                </a:lnTo>
                <a:lnTo>
                  <a:pt x="7954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60000" y="4740214"/>
            <a:ext cx="126161" cy="128073"/>
          </a:xfrm>
          <a:custGeom>
            <a:avLst/>
            <a:gdLst/>
            <a:ahLst/>
            <a:cxnLst/>
            <a:rect l="l" t="t" r="r" b="b"/>
            <a:pathLst>
              <a:path w="126161" h="128073">
                <a:moveTo>
                  <a:pt x="0" y="0"/>
                </a:moveTo>
                <a:lnTo>
                  <a:pt x="126161" y="0"/>
                </a:lnTo>
                <a:lnTo>
                  <a:pt x="126161" y="128073"/>
                </a:lnTo>
                <a:lnTo>
                  <a:pt x="0" y="128073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60000" y="4740214"/>
            <a:ext cx="22801" cy="75185"/>
          </a:xfrm>
          <a:custGeom>
            <a:avLst/>
            <a:gdLst/>
            <a:ahLst/>
            <a:cxnLst/>
            <a:rect l="l" t="t" r="r" b="b"/>
            <a:pathLst>
              <a:path w="22801" h="75185">
                <a:moveTo>
                  <a:pt x="0" y="0"/>
                </a:moveTo>
                <a:lnTo>
                  <a:pt x="0" y="75185"/>
                </a:lnTo>
                <a:lnTo>
                  <a:pt x="22801" y="6499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60000" y="4805205"/>
            <a:ext cx="22801" cy="63082"/>
          </a:xfrm>
          <a:custGeom>
            <a:avLst/>
            <a:gdLst/>
            <a:ahLst/>
            <a:cxnLst/>
            <a:rect l="l" t="t" r="r" b="b"/>
            <a:pathLst>
              <a:path w="22801" h="63082">
                <a:moveTo>
                  <a:pt x="22801" y="0"/>
                </a:moveTo>
                <a:lnTo>
                  <a:pt x="0" y="10194"/>
                </a:lnTo>
                <a:lnTo>
                  <a:pt x="0" y="63082"/>
                </a:lnTo>
                <a:lnTo>
                  <a:pt x="228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82802" y="4805205"/>
            <a:ext cx="69580" cy="37939"/>
          </a:xfrm>
          <a:custGeom>
            <a:avLst/>
            <a:gdLst/>
            <a:ahLst/>
            <a:cxnLst/>
            <a:rect l="l" t="t" r="r" b="b"/>
            <a:pathLst>
              <a:path w="69580" h="37939">
                <a:moveTo>
                  <a:pt x="0" y="0"/>
                </a:moveTo>
                <a:lnTo>
                  <a:pt x="69580" y="37939"/>
                </a:lnTo>
                <a:lnTo>
                  <a:pt x="51678" y="191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82802" y="4805205"/>
            <a:ext cx="40280" cy="63082"/>
          </a:xfrm>
          <a:custGeom>
            <a:avLst/>
            <a:gdLst/>
            <a:ahLst/>
            <a:cxnLst/>
            <a:rect l="l" t="t" r="r" b="b"/>
            <a:pathLst>
              <a:path w="40280" h="63082">
                <a:moveTo>
                  <a:pt x="0" y="0"/>
                </a:moveTo>
                <a:lnTo>
                  <a:pt x="10638" y="63082"/>
                </a:lnTo>
                <a:lnTo>
                  <a:pt x="40280" y="63082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82802" y="4805205"/>
            <a:ext cx="69580" cy="63082"/>
          </a:xfrm>
          <a:custGeom>
            <a:avLst/>
            <a:gdLst/>
            <a:ahLst/>
            <a:cxnLst/>
            <a:rect l="l" t="t" r="r" b="b"/>
            <a:pathLst>
              <a:path w="69580" h="63082">
                <a:moveTo>
                  <a:pt x="0" y="0"/>
                </a:moveTo>
                <a:lnTo>
                  <a:pt x="40280" y="63082"/>
                </a:lnTo>
                <a:lnTo>
                  <a:pt x="69580" y="37939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23082" y="4843145"/>
            <a:ext cx="63079" cy="25142"/>
          </a:xfrm>
          <a:custGeom>
            <a:avLst/>
            <a:gdLst/>
            <a:ahLst/>
            <a:cxnLst/>
            <a:rect l="l" t="t" r="r" b="b"/>
            <a:pathLst>
              <a:path w="63079" h="25142">
                <a:moveTo>
                  <a:pt x="29300" y="0"/>
                </a:moveTo>
                <a:lnTo>
                  <a:pt x="0" y="25142"/>
                </a:lnTo>
                <a:lnTo>
                  <a:pt x="63079" y="25142"/>
                </a:lnTo>
                <a:lnTo>
                  <a:pt x="29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39549" y="4740214"/>
            <a:ext cx="46612" cy="33134"/>
          </a:xfrm>
          <a:custGeom>
            <a:avLst/>
            <a:gdLst/>
            <a:ahLst/>
            <a:cxnLst/>
            <a:rect l="l" t="t" r="r" b="b"/>
            <a:pathLst>
              <a:path w="46612" h="33134">
                <a:moveTo>
                  <a:pt x="46612" y="0"/>
                </a:moveTo>
                <a:lnTo>
                  <a:pt x="0" y="0"/>
                </a:lnTo>
                <a:lnTo>
                  <a:pt x="46612" y="33134"/>
                </a:lnTo>
                <a:lnTo>
                  <a:pt x="4661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411681" y="4773348"/>
            <a:ext cx="74480" cy="33768"/>
          </a:xfrm>
          <a:custGeom>
            <a:avLst/>
            <a:gdLst/>
            <a:ahLst/>
            <a:cxnLst/>
            <a:rect l="l" t="t" r="r" b="b"/>
            <a:pathLst>
              <a:path w="74480" h="33768">
                <a:moveTo>
                  <a:pt x="74480" y="0"/>
                </a:moveTo>
                <a:lnTo>
                  <a:pt x="0" y="5097"/>
                </a:lnTo>
                <a:lnTo>
                  <a:pt x="22799" y="33768"/>
                </a:lnTo>
                <a:lnTo>
                  <a:pt x="7448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360000" y="4740214"/>
            <a:ext cx="79548" cy="38232"/>
          </a:xfrm>
          <a:custGeom>
            <a:avLst/>
            <a:gdLst/>
            <a:ahLst/>
            <a:cxnLst/>
            <a:rect l="l" t="t" r="r" b="b"/>
            <a:pathLst>
              <a:path w="79548" h="38232">
                <a:moveTo>
                  <a:pt x="79548" y="0"/>
                </a:moveTo>
                <a:lnTo>
                  <a:pt x="0" y="0"/>
                </a:lnTo>
                <a:lnTo>
                  <a:pt x="51681" y="38232"/>
                </a:lnTo>
                <a:lnTo>
                  <a:pt x="7954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360000" y="5260918"/>
            <a:ext cx="126161" cy="128073"/>
          </a:xfrm>
          <a:custGeom>
            <a:avLst/>
            <a:gdLst/>
            <a:ahLst/>
            <a:cxnLst/>
            <a:rect l="l" t="t" r="r" b="b"/>
            <a:pathLst>
              <a:path w="126161" h="128073">
                <a:moveTo>
                  <a:pt x="0" y="0"/>
                </a:moveTo>
                <a:lnTo>
                  <a:pt x="126161" y="0"/>
                </a:lnTo>
                <a:lnTo>
                  <a:pt x="126161" y="128073"/>
                </a:lnTo>
                <a:lnTo>
                  <a:pt x="0" y="128073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360000" y="5260918"/>
            <a:ext cx="22801" cy="75186"/>
          </a:xfrm>
          <a:custGeom>
            <a:avLst/>
            <a:gdLst/>
            <a:ahLst/>
            <a:cxnLst/>
            <a:rect l="l" t="t" r="r" b="b"/>
            <a:pathLst>
              <a:path w="22801" h="75186">
                <a:moveTo>
                  <a:pt x="0" y="0"/>
                </a:moveTo>
                <a:lnTo>
                  <a:pt x="0" y="75186"/>
                </a:lnTo>
                <a:lnTo>
                  <a:pt x="22801" y="6499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360000" y="5325909"/>
            <a:ext cx="22801" cy="63082"/>
          </a:xfrm>
          <a:custGeom>
            <a:avLst/>
            <a:gdLst/>
            <a:ahLst/>
            <a:cxnLst/>
            <a:rect l="l" t="t" r="r" b="b"/>
            <a:pathLst>
              <a:path w="22801" h="63082">
                <a:moveTo>
                  <a:pt x="22801" y="0"/>
                </a:moveTo>
                <a:lnTo>
                  <a:pt x="0" y="10195"/>
                </a:lnTo>
                <a:lnTo>
                  <a:pt x="0" y="63082"/>
                </a:lnTo>
                <a:lnTo>
                  <a:pt x="228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382802" y="5325909"/>
            <a:ext cx="69580" cy="37939"/>
          </a:xfrm>
          <a:custGeom>
            <a:avLst/>
            <a:gdLst/>
            <a:ahLst/>
            <a:cxnLst/>
            <a:rect l="l" t="t" r="r" b="b"/>
            <a:pathLst>
              <a:path w="69580" h="37939">
                <a:moveTo>
                  <a:pt x="0" y="0"/>
                </a:moveTo>
                <a:lnTo>
                  <a:pt x="69580" y="37939"/>
                </a:lnTo>
                <a:lnTo>
                  <a:pt x="51678" y="191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382802" y="5325909"/>
            <a:ext cx="40280" cy="63082"/>
          </a:xfrm>
          <a:custGeom>
            <a:avLst/>
            <a:gdLst/>
            <a:ahLst/>
            <a:cxnLst/>
            <a:rect l="l" t="t" r="r" b="b"/>
            <a:pathLst>
              <a:path w="40280" h="63082">
                <a:moveTo>
                  <a:pt x="0" y="0"/>
                </a:moveTo>
                <a:lnTo>
                  <a:pt x="10638" y="63082"/>
                </a:lnTo>
                <a:lnTo>
                  <a:pt x="40280" y="63082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382802" y="5325909"/>
            <a:ext cx="69580" cy="63082"/>
          </a:xfrm>
          <a:custGeom>
            <a:avLst/>
            <a:gdLst/>
            <a:ahLst/>
            <a:cxnLst/>
            <a:rect l="l" t="t" r="r" b="b"/>
            <a:pathLst>
              <a:path w="69580" h="63082">
                <a:moveTo>
                  <a:pt x="0" y="0"/>
                </a:moveTo>
                <a:lnTo>
                  <a:pt x="40280" y="63082"/>
                </a:lnTo>
                <a:lnTo>
                  <a:pt x="69580" y="37939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23082" y="5363848"/>
            <a:ext cx="63079" cy="25142"/>
          </a:xfrm>
          <a:custGeom>
            <a:avLst/>
            <a:gdLst/>
            <a:ahLst/>
            <a:cxnLst/>
            <a:rect l="l" t="t" r="r" b="b"/>
            <a:pathLst>
              <a:path w="63079" h="25142">
                <a:moveTo>
                  <a:pt x="29300" y="0"/>
                </a:moveTo>
                <a:lnTo>
                  <a:pt x="0" y="25142"/>
                </a:lnTo>
                <a:lnTo>
                  <a:pt x="63079" y="25142"/>
                </a:lnTo>
                <a:lnTo>
                  <a:pt x="29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39549" y="5260918"/>
            <a:ext cx="46612" cy="33134"/>
          </a:xfrm>
          <a:custGeom>
            <a:avLst/>
            <a:gdLst/>
            <a:ahLst/>
            <a:cxnLst/>
            <a:rect l="l" t="t" r="r" b="b"/>
            <a:pathLst>
              <a:path w="46612" h="33134">
                <a:moveTo>
                  <a:pt x="46612" y="0"/>
                </a:moveTo>
                <a:lnTo>
                  <a:pt x="0" y="0"/>
                </a:lnTo>
                <a:lnTo>
                  <a:pt x="46612" y="33134"/>
                </a:lnTo>
                <a:lnTo>
                  <a:pt x="4661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11681" y="5294052"/>
            <a:ext cx="74480" cy="33768"/>
          </a:xfrm>
          <a:custGeom>
            <a:avLst/>
            <a:gdLst/>
            <a:ahLst/>
            <a:cxnLst/>
            <a:rect l="l" t="t" r="r" b="b"/>
            <a:pathLst>
              <a:path w="74480" h="33768">
                <a:moveTo>
                  <a:pt x="74480" y="0"/>
                </a:moveTo>
                <a:lnTo>
                  <a:pt x="0" y="5097"/>
                </a:lnTo>
                <a:lnTo>
                  <a:pt x="22799" y="33768"/>
                </a:lnTo>
                <a:lnTo>
                  <a:pt x="7448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360000" y="5260918"/>
            <a:ext cx="79548" cy="38232"/>
          </a:xfrm>
          <a:custGeom>
            <a:avLst/>
            <a:gdLst/>
            <a:ahLst/>
            <a:cxnLst/>
            <a:rect l="l" t="t" r="r" b="b"/>
            <a:pathLst>
              <a:path w="79548" h="38232">
                <a:moveTo>
                  <a:pt x="79548" y="0"/>
                </a:moveTo>
                <a:lnTo>
                  <a:pt x="0" y="0"/>
                </a:lnTo>
                <a:lnTo>
                  <a:pt x="51681" y="38232"/>
                </a:lnTo>
                <a:lnTo>
                  <a:pt x="7954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60000" y="5781618"/>
            <a:ext cx="126161" cy="128074"/>
          </a:xfrm>
          <a:custGeom>
            <a:avLst/>
            <a:gdLst/>
            <a:ahLst/>
            <a:cxnLst/>
            <a:rect l="l" t="t" r="r" b="b"/>
            <a:pathLst>
              <a:path w="126161" h="128074">
                <a:moveTo>
                  <a:pt x="0" y="0"/>
                </a:moveTo>
                <a:lnTo>
                  <a:pt x="126161" y="0"/>
                </a:lnTo>
                <a:lnTo>
                  <a:pt x="126161" y="128074"/>
                </a:lnTo>
                <a:lnTo>
                  <a:pt x="0" y="128074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60000" y="5781618"/>
            <a:ext cx="22801" cy="75186"/>
          </a:xfrm>
          <a:custGeom>
            <a:avLst/>
            <a:gdLst/>
            <a:ahLst/>
            <a:cxnLst/>
            <a:rect l="l" t="t" r="r" b="b"/>
            <a:pathLst>
              <a:path w="22801" h="75186">
                <a:moveTo>
                  <a:pt x="0" y="0"/>
                </a:moveTo>
                <a:lnTo>
                  <a:pt x="0" y="75186"/>
                </a:lnTo>
                <a:lnTo>
                  <a:pt x="22801" y="6499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60000" y="5846609"/>
            <a:ext cx="22801" cy="63083"/>
          </a:xfrm>
          <a:custGeom>
            <a:avLst/>
            <a:gdLst/>
            <a:ahLst/>
            <a:cxnLst/>
            <a:rect l="l" t="t" r="r" b="b"/>
            <a:pathLst>
              <a:path w="22801" h="63083">
                <a:moveTo>
                  <a:pt x="22801" y="0"/>
                </a:moveTo>
                <a:lnTo>
                  <a:pt x="0" y="10195"/>
                </a:lnTo>
                <a:lnTo>
                  <a:pt x="0" y="63083"/>
                </a:lnTo>
                <a:lnTo>
                  <a:pt x="228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82802" y="5846609"/>
            <a:ext cx="69580" cy="37941"/>
          </a:xfrm>
          <a:custGeom>
            <a:avLst/>
            <a:gdLst/>
            <a:ahLst/>
            <a:cxnLst/>
            <a:rect l="l" t="t" r="r" b="b"/>
            <a:pathLst>
              <a:path w="69580" h="37941">
                <a:moveTo>
                  <a:pt x="0" y="0"/>
                </a:moveTo>
                <a:lnTo>
                  <a:pt x="69580" y="37941"/>
                </a:lnTo>
                <a:lnTo>
                  <a:pt x="51678" y="191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382802" y="5846609"/>
            <a:ext cx="40280" cy="63083"/>
          </a:xfrm>
          <a:custGeom>
            <a:avLst/>
            <a:gdLst/>
            <a:ahLst/>
            <a:cxnLst/>
            <a:rect l="l" t="t" r="r" b="b"/>
            <a:pathLst>
              <a:path w="40280" h="63083">
                <a:moveTo>
                  <a:pt x="0" y="0"/>
                </a:moveTo>
                <a:lnTo>
                  <a:pt x="10638" y="63083"/>
                </a:lnTo>
                <a:lnTo>
                  <a:pt x="40280" y="63083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382802" y="5846609"/>
            <a:ext cx="69580" cy="63083"/>
          </a:xfrm>
          <a:custGeom>
            <a:avLst/>
            <a:gdLst/>
            <a:ahLst/>
            <a:cxnLst/>
            <a:rect l="l" t="t" r="r" b="b"/>
            <a:pathLst>
              <a:path w="69580" h="63083">
                <a:moveTo>
                  <a:pt x="0" y="0"/>
                </a:moveTo>
                <a:lnTo>
                  <a:pt x="40280" y="63083"/>
                </a:lnTo>
                <a:lnTo>
                  <a:pt x="69580" y="37941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23082" y="5884550"/>
            <a:ext cx="63079" cy="25142"/>
          </a:xfrm>
          <a:custGeom>
            <a:avLst/>
            <a:gdLst/>
            <a:ahLst/>
            <a:cxnLst/>
            <a:rect l="l" t="t" r="r" b="b"/>
            <a:pathLst>
              <a:path w="63079" h="25142">
                <a:moveTo>
                  <a:pt x="29300" y="0"/>
                </a:moveTo>
                <a:lnTo>
                  <a:pt x="0" y="25142"/>
                </a:lnTo>
                <a:lnTo>
                  <a:pt x="63079" y="25142"/>
                </a:lnTo>
                <a:lnTo>
                  <a:pt x="29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439549" y="5781618"/>
            <a:ext cx="46612" cy="33134"/>
          </a:xfrm>
          <a:custGeom>
            <a:avLst/>
            <a:gdLst/>
            <a:ahLst/>
            <a:cxnLst/>
            <a:rect l="l" t="t" r="r" b="b"/>
            <a:pathLst>
              <a:path w="46612" h="33134">
                <a:moveTo>
                  <a:pt x="46612" y="0"/>
                </a:moveTo>
                <a:lnTo>
                  <a:pt x="0" y="0"/>
                </a:lnTo>
                <a:lnTo>
                  <a:pt x="46612" y="33134"/>
                </a:lnTo>
                <a:lnTo>
                  <a:pt x="4661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11681" y="5814752"/>
            <a:ext cx="74480" cy="33768"/>
          </a:xfrm>
          <a:custGeom>
            <a:avLst/>
            <a:gdLst/>
            <a:ahLst/>
            <a:cxnLst/>
            <a:rect l="l" t="t" r="r" b="b"/>
            <a:pathLst>
              <a:path w="74480" h="33768">
                <a:moveTo>
                  <a:pt x="74480" y="0"/>
                </a:moveTo>
                <a:lnTo>
                  <a:pt x="0" y="5097"/>
                </a:lnTo>
                <a:lnTo>
                  <a:pt x="22799" y="33768"/>
                </a:lnTo>
                <a:lnTo>
                  <a:pt x="7448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60000" y="5781618"/>
            <a:ext cx="79548" cy="38232"/>
          </a:xfrm>
          <a:custGeom>
            <a:avLst/>
            <a:gdLst/>
            <a:ahLst/>
            <a:cxnLst/>
            <a:rect l="l" t="t" r="r" b="b"/>
            <a:pathLst>
              <a:path w="79548" h="38232">
                <a:moveTo>
                  <a:pt x="79548" y="0"/>
                </a:moveTo>
                <a:lnTo>
                  <a:pt x="0" y="0"/>
                </a:lnTo>
                <a:lnTo>
                  <a:pt x="51681" y="38232"/>
                </a:lnTo>
                <a:lnTo>
                  <a:pt x="7954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360000" y="6130869"/>
            <a:ext cx="126161" cy="128073"/>
          </a:xfrm>
          <a:custGeom>
            <a:avLst/>
            <a:gdLst/>
            <a:ahLst/>
            <a:cxnLst/>
            <a:rect l="l" t="t" r="r" b="b"/>
            <a:pathLst>
              <a:path w="126161" h="128073">
                <a:moveTo>
                  <a:pt x="0" y="0"/>
                </a:moveTo>
                <a:lnTo>
                  <a:pt x="126161" y="0"/>
                </a:lnTo>
                <a:lnTo>
                  <a:pt x="126161" y="128073"/>
                </a:lnTo>
                <a:lnTo>
                  <a:pt x="0" y="128073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360000" y="6130869"/>
            <a:ext cx="22801" cy="75185"/>
          </a:xfrm>
          <a:custGeom>
            <a:avLst/>
            <a:gdLst/>
            <a:ahLst/>
            <a:cxnLst/>
            <a:rect l="l" t="t" r="r" b="b"/>
            <a:pathLst>
              <a:path w="22801" h="75185">
                <a:moveTo>
                  <a:pt x="0" y="0"/>
                </a:moveTo>
                <a:lnTo>
                  <a:pt x="0" y="75185"/>
                </a:lnTo>
                <a:lnTo>
                  <a:pt x="22801" y="6499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360000" y="6195860"/>
            <a:ext cx="22801" cy="63082"/>
          </a:xfrm>
          <a:custGeom>
            <a:avLst/>
            <a:gdLst/>
            <a:ahLst/>
            <a:cxnLst/>
            <a:rect l="l" t="t" r="r" b="b"/>
            <a:pathLst>
              <a:path w="22801" h="63082">
                <a:moveTo>
                  <a:pt x="22801" y="0"/>
                </a:moveTo>
                <a:lnTo>
                  <a:pt x="0" y="10194"/>
                </a:lnTo>
                <a:lnTo>
                  <a:pt x="0" y="63082"/>
                </a:lnTo>
                <a:lnTo>
                  <a:pt x="228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382802" y="6195860"/>
            <a:ext cx="69580" cy="37939"/>
          </a:xfrm>
          <a:custGeom>
            <a:avLst/>
            <a:gdLst/>
            <a:ahLst/>
            <a:cxnLst/>
            <a:rect l="l" t="t" r="r" b="b"/>
            <a:pathLst>
              <a:path w="69580" h="37939">
                <a:moveTo>
                  <a:pt x="0" y="0"/>
                </a:moveTo>
                <a:lnTo>
                  <a:pt x="69580" y="37939"/>
                </a:lnTo>
                <a:lnTo>
                  <a:pt x="51678" y="191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382802" y="6195860"/>
            <a:ext cx="40280" cy="63082"/>
          </a:xfrm>
          <a:custGeom>
            <a:avLst/>
            <a:gdLst/>
            <a:ahLst/>
            <a:cxnLst/>
            <a:rect l="l" t="t" r="r" b="b"/>
            <a:pathLst>
              <a:path w="40280" h="63082">
                <a:moveTo>
                  <a:pt x="0" y="0"/>
                </a:moveTo>
                <a:lnTo>
                  <a:pt x="10638" y="63082"/>
                </a:lnTo>
                <a:lnTo>
                  <a:pt x="40280" y="63082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382802" y="6195860"/>
            <a:ext cx="69580" cy="63082"/>
          </a:xfrm>
          <a:custGeom>
            <a:avLst/>
            <a:gdLst/>
            <a:ahLst/>
            <a:cxnLst/>
            <a:rect l="l" t="t" r="r" b="b"/>
            <a:pathLst>
              <a:path w="69580" h="63082">
                <a:moveTo>
                  <a:pt x="0" y="0"/>
                </a:moveTo>
                <a:lnTo>
                  <a:pt x="40280" y="63082"/>
                </a:lnTo>
                <a:lnTo>
                  <a:pt x="69580" y="37939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23082" y="6233800"/>
            <a:ext cx="63079" cy="25142"/>
          </a:xfrm>
          <a:custGeom>
            <a:avLst/>
            <a:gdLst/>
            <a:ahLst/>
            <a:cxnLst/>
            <a:rect l="l" t="t" r="r" b="b"/>
            <a:pathLst>
              <a:path w="63079" h="25142">
                <a:moveTo>
                  <a:pt x="29300" y="0"/>
                </a:moveTo>
                <a:lnTo>
                  <a:pt x="0" y="25142"/>
                </a:lnTo>
                <a:lnTo>
                  <a:pt x="63079" y="25142"/>
                </a:lnTo>
                <a:lnTo>
                  <a:pt x="29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439549" y="6130869"/>
            <a:ext cx="46612" cy="33134"/>
          </a:xfrm>
          <a:custGeom>
            <a:avLst/>
            <a:gdLst/>
            <a:ahLst/>
            <a:cxnLst/>
            <a:rect l="l" t="t" r="r" b="b"/>
            <a:pathLst>
              <a:path w="46612" h="33134">
                <a:moveTo>
                  <a:pt x="46612" y="0"/>
                </a:moveTo>
                <a:lnTo>
                  <a:pt x="0" y="0"/>
                </a:lnTo>
                <a:lnTo>
                  <a:pt x="46612" y="33134"/>
                </a:lnTo>
                <a:lnTo>
                  <a:pt x="4661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11681" y="6164003"/>
            <a:ext cx="74480" cy="33768"/>
          </a:xfrm>
          <a:custGeom>
            <a:avLst/>
            <a:gdLst/>
            <a:ahLst/>
            <a:cxnLst/>
            <a:rect l="l" t="t" r="r" b="b"/>
            <a:pathLst>
              <a:path w="74480" h="33768">
                <a:moveTo>
                  <a:pt x="74480" y="0"/>
                </a:moveTo>
                <a:lnTo>
                  <a:pt x="0" y="5097"/>
                </a:lnTo>
                <a:lnTo>
                  <a:pt x="22799" y="33768"/>
                </a:lnTo>
                <a:lnTo>
                  <a:pt x="7448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360000" y="6130869"/>
            <a:ext cx="79548" cy="38232"/>
          </a:xfrm>
          <a:custGeom>
            <a:avLst/>
            <a:gdLst/>
            <a:ahLst/>
            <a:cxnLst/>
            <a:rect l="l" t="t" r="r" b="b"/>
            <a:pathLst>
              <a:path w="79548" h="38232">
                <a:moveTo>
                  <a:pt x="79548" y="0"/>
                </a:moveTo>
                <a:lnTo>
                  <a:pt x="0" y="0"/>
                </a:lnTo>
                <a:lnTo>
                  <a:pt x="51681" y="38232"/>
                </a:lnTo>
                <a:lnTo>
                  <a:pt x="7954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360000" y="6648394"/>
            <a:ext cx="126161" cy="128073"/>
          </a:xfrm>
          <a:custGeom>
            <a:avLst/>
            <a:gdLst/>
            <a:ahLst/>
            <a:cxnLst/>
            <a:rect l="l" t="t" r="r" b="b"/>
            <a:pathLst>
              <a:path w="126161" h="128073">
                <a:moveTo>
                  <a:pt x="0" y="0"/>
                </a:moveTo>
                <a:lnTo>
                  <a:pt x="126161" y="0"/>
                </a:lnTo>
                <a:lnTo>
                  <a:pt x="126161" y="128073"/>
                </a:lnTo>
                <a:lnTo>
                  <a:pt x="0" y="128073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360000" y="6648394"/>
            <a:ext cx="22801" cy="75185"/>
          </a:xfrm>
          <a:custGeom>
            <a:avLst/>
            <a:gdLst/>
            <a:ahLst/>
            <a:cxnLst/>
            <a:rect l="l" t="t" r="r" b="b"/>
            <a:pathLst>
              <a:path w="22801" h="75185">
                <a:moveTo>
                  <a:pt x="0" y="0"/>
                </a:moveTo>
                <a:lnTo>
                  <a:pt x="0" y="75185"/>
                </a:lnTo>
                <a:lnTo>
                  <a:pt x="22801" y="6499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360000" y="6713384"/>
            <a:ext cx="22801" cy="63082"/>
          </a:xfrm>
          <a:custGeom>
            <a:avLst/>
            <a:gdLst/>
            <a:ahLst/>
            <a:cxnLst/>
            <a:rect l="l" t="t" r="r" b="b"/>
            <a:pathLst>
              <a:path w="22801" h="63082">
                <a:moveTo>
                  <a:pt x="22801" y="0"/>
                </a:moveTo>
                <a:lnTo>
                  <a:pt x="0" y="10194"/>
                </a:lnTo>
                <a:lnTo>
                  <a:pt x="0" y="63082"/>
                </a:lnTo>
                <a:lnTo>
                  <a:pt x="228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382802" y="6713384"/>
            <a:ext cx="69580" cy="37939"/>
          </a:xfrm>
          <a:custGeom>
            <a:avLst/>
            <a:gdLst/>
            <a:ahLst/>
            <a:cxnLst/>
            <a:rect l="l" t="t" r="r" b="b"/>
            <a:pathLst>
              <a:path w="69580" h="37939">
                <a:moveTo>
                  <a:pt x="0" y="0"/>
                </a:moveTo>
                <a:lnTo>
                  <a:pt x="69580" y="37939"/>
                </a:lnTo>
                <a:lnTo>
                  <a:pt x="51678" y="191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382802" y="6713384"/>
            <a:ext cx="40280" cy="63082"/>
          </a:xfrm>
          <a:custGeom>
            <a:avLst/>
            <a:gdLst/>
            <a:ahLst/>
            <a:cxnLst/>
            <a:rect l="l" t="t" r="r" b="b"/>
            <a:pathLst>
              <a:path w="40280" h="63082">
                <a:moveTo>
                  <a:pt x="0" y="0"/>
                </a:moveTo>
                <a:lnTo>
                  <a:pt x="10638" y="63082"/>
                </a:lnTo>
                <a:lnTo>
                  <a:pt x="40280" y="63082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382802" y="6713384"/>
            <a:ext cx="69580" cy="63082"/>
          </a:xfrm>
          <a:custGeom>
            <a:avLst/>
            <a:gdLst/>
            <a:ahLst/>
            <a:cxnLst/>
            <a:rect l="l" t="t" r="r" b="b"/>
            <a:pathLst>
              <a:path w="69580" h="63082">
                <a:moveTo>
                  <a:pt x="0" y="0"/>
                </a:moveTo>
                <a:lnTo>
                  <a:pt x="40280" y="63082"/>
                </a:lnTo>
                <a:lnTo>
                  <a:pt x="69580" y="37939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423082" y="6751325"/>
            <a:ext cx="63079" cy="25142"/>
          </a:xfrm>
          <a:custGeom>
            <a:avLst/>
            <a:gdLst/>
            <a:ahLst/>
            <a:cxnLst/>
            <a:rect l="l" t="t" r="r" b="b"/>
            <a:pathLst>
              <a:path w="63079" h="25142">
                <a:moveTo>
                  <a:pt x="29300" y="0"/>
                </a:moveTo>
                <a:lnTo>
                  <a:pt x="0" y="25142"/>
                </a:lnTo>
                <a:lnTo>
                  <a:pt x="63079" y="25142"/>
                </a:lnTo>
                <a:lnTo>
                  <a:pt x="29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439549" y="6648394"/>
            <a:ext cx="46612" cy="33134"/>
          </a:xfrm>
          <a:custGeom>
            <a:avLst/>
            <a:gdLst/>
            <a:ahLst/>
            <a:cxnLst/>
            <a:rect l="l" t="t" r="r" b="b"/>
            <a:pathLst>
              <a:path w="46612" h="33134">
                <a:moveTo>
                  <a:pt x="46612" y="0"/>
                </a:moveTo>
                <a:lnTo>
                  <a:pt x="0" y="0"/>
                </a:lnTo>
                <a:lnTo>
                  <a:pt x="46612" y="33134"/>
                </a:lnTo>
                <a:lnTo>
                  <a:pt x="4661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411681" y="6681528"/>
            <a:ext cx="74480" cy="33768"/>
          </a:xfrm>
          <a:custGeom>
            <a:avLst/>
            <a:gdLst/>
            <a:ahLst/>
            <a:cxnLst/>
            <a:rect l="l" t="t" r="r" b="b"/>
            <a:pathLst>
              <a:path w="74480" h="33768">
                <a:moveTo>
                  <a:pt x="74480" y="0"/>
                </a:moveTo>
                <a:lnTo>
                  <a:pt x="0" y="5097"/>
                </a:lnTo>
                <a:lnTo>
                  <a:pt x="22799" y="33768"/>
                </a:lnTo>
                <a:lnTo>
                  <a:pt x="7448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360000" y="6648394"/>
            <a:ext cx="79548" cy="38232"/>
          </a:xfrm>
          <a:custGeom>
            <a:avLst/>
            <a:gdLst/>
            <a:ahLst/>
            <a:cxnLst/>
            <a:rect l="l" t="t" r="r" b="b"/>
            <a:pathLst>
              <a:path w="79548" h="38232">
                <a:moveTo>
                  <a:pt x="79548" y="0"/>
                </a:moveTo>
                <a:lnTo>
                  <a:pt x="0" y="0"/>
                </a:lnTo>
                <a:lnTo>
                  <a:pt x="51681" y="38232"/>
                </a:lnTo>
                <a:lnTo>
                  <a:pt x="7954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279098" y="1942049"/>
          <a:ext cx="2972144" cy="4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1345"/>
              </a:tblGrid>
              <a:tr h="1632468"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199">
                      <a:solidFill>
                        <a:srgbClr val="ECECEC"/>
                      </a:solidFill>
                      <a:prstDash val="solid"/>
                    </a:lnL>
                    <a:lnR w="7199">
                      <a:solidFill>
                        <a:srgbClr val="ECECEC"/>
                      </a:solidFill>
                      <a:prstDash val="solid"/>
                    </a:lnR>
                    <a:lnT w="7199">
                      <a:solidFill>
                        <a:srgbClr val="ECECEC"/>
                      </a:solidFill>
                      <a:prstDash val="solid"/>
                    </a:lnT>
                    <a:lnB w="7199">
                      <a:solidFill>
                        <a:srgbClr val="ECECEC"/>
                      </a:solidFill>
                      <a:prstDash val="solid"/>
                    </a:lnB>
                  </a:tcPr>
                </a:tc>
              </a:tr>
              <a:tr h="1632473"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199">
                      <a:solidFill>
                        <a:srgbClr val="ECECEC"/>
                      </a:solidFill>
                      <a:prstDash val="solid"/>
                    </a:lnL>
                    <a:lnR w="7199">
                      <a:solidFill>
                        <a:srgbClr val="ECECEC"/>
                      </a:solidFill>
                      <a:prstDash val="solid"/>
                    </a:lnR>
                    <a:lnT w="7199">
                      <a:solidFill>
                        <a:srgbClr val="ECECEC"/>
                      </a:solidFill>
                      <a:prstDash val="solid"/>
                    </a:lnT>
                    <a:lnB w="7199">
                      <a:solidFill>
                        <a:srgbClr val="ECECEC"/>
                      </a:solidFill>
                      <a:prstDash val="solid"/>
                    </a:lnB>
                  </a:tcPr>
                </a:tc>
              </a:tr>
              <a:tr h="1632468"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199">
                      <a:solidFill>
                        <a:srgbClr val="ECECEC"/>
                      </a:solidFill>
                      <a:prstDash val="solid"/>
                    </a:lnL>
                    <a:lnR w="7199">
                      <a:solidFill>
                        <a:srgbClr val="ECECEC"/>
                      </a:solidFill>
                      <a:prstDash val="solid"/>
                    </a:lnR>
                    <a:lnT w="7199">
                      <a:solidFill>
                        <a:srgbClr val="ECECEC"/>
                      </a:solidFill>
                      <a:prstDash val="solid"/>
                    </a:lnT>
                    <a:lnB w="7199">
                      <a:solidFill>
                        <a:srgbClr val="ECECE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925" y="2827586"/>
            <a:ext cx="5361940" cy="3841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111375" indent="0">
              <a:lnSpc>
                <a:spcPct val="712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Посеща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мость свыше 30 000 ч</a:t>
            </a:r>
            <a:r>
              <a:rPr dirty="0" smtClean="0" sz="1600" spc="-3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ловек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(не менее 2000 за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уб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жных 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ос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ей)</a:t>
            </a:r>
            <a:endParaRPr sz="1600">
              <a:latin typeface="Calibri"/>
              <a:cs typeface="Calibri"/>
            </a:endParaRPr>
          </a:p>
          <a:p>
            <a:pPr marL="12700" marR="12700" indent="0">
              <a:lnSpc>
                <a:spcPct val="1424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Презентация б</a:t>
            </a:r>
            <a:r>
              <a:rPr dirty="0" smtClean="0" sz="1600" spc="-3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лее 200 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м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узы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альных и творческих программ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Во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в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лечение в 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онкурс-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тбор б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лее 1000 м</a:t>
            </a:r>
            <a:r>
              <a:rPr dirty="0" smtClean="0" sz="1600" spc="-3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</a:t>
            </a:r>
            <a:r>
              <a:rPr dirty="0" smtClean="0" sz="1600" spc="-4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дых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365"/>
              </a:lnSpc>
            </a:pPr>
            <a:r>
              <a:rPr dirty="0" smtClean="0" sz="1600" spc="-10">
                <a:solidFill>
                  <a:srgbClr val="151616"/>
                </a:solidFill>
                <a:latin typeface="Calibri"/>
                <a:cs typeface="Calibri"/>
              </a:rPr>
              <a:t>м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узы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альных 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ллективов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67"/>
              </a:spcBef>
            </a:pPr>
            <a:endParaRPr sz="1300"/>
          </a:p>
          <a:p>
            <a:pPr marL="12700" marR="1054735" indent="0">
              <a:lnSpc>
                <a:spcPct val="712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Раскрытие ис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ории, к</a:t>
            </a:r>
            <a:r>
              <a:rPr dirty="0" smtClean="0" sz="1600" spc="-55">
                <a:solidFill>
                  <a:srgbClr val="151616"/>
                </a:solidFill>
                <a:latin typeface="Calibri"/>
                <a:cs typeface="Calibri"/>
              </a:rPr>
              <a:t>у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</a:t>
            </a:r>
            <a:r>
              <a:rPr dirty="0" smtClean="0" sz="1600" spc="-65">
                <a:solidFill>
                  <a:srgbClr val="151616"/>
                </a:solidFill>
                <a:latin typeface="Calibri"/>
                <a:cs typeface="Calibri"/>
              </a:rPr>
              <a:t>ь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турно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 насл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дия Крыма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для 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ос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ей фестиваля,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67"/>
              </a:spcBef>
            </a:pPr>
            <a:endParaRPr sz="1300"/>
          </a:p>
          <a:p>
            <a:pPr marL="12700" marR="1211580" indent="0">
              <a:lnSpc>
                <a:spcPct val="712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Ор</a:t>
            </a:r>
            <a:r>
              <a:rPr dirty="0" smtClean="0" sz="1600" spc="-1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анизация 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ж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дневных э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скурсионных туров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-8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дыхающих на фестиваль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67"/>
              </a:spcBef>
            </a:pPr>
            <a:endParaRPr sz="1300"/>
          </a:p>
          <a:p>
            <a:pPr marL="12700" marR="1222375" indent="0">
              <a:lnSpc>
                <a:spcPct val="712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Пр</a:t>
            </a:r>
            <a:r>
              <a:rPr dirty="0" smtClean="0" sz="1600" spc="-2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д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оста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в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ление на вр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мя п</a:t>
            </a:r>
            <a:r>
              <a:rPr dirty="0" smtClean="0" sz="1600" spc="-4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д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овки и раб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ты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фестиваля б</a:t>
            </a:r>
            <a:r>
              <a:rPr dirty="0" smtClean="0" sz="1600" spc="-3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лее ч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м 700 рабочих мест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67"/>
              </a:spcBef>
            </a:pPr>
            <a:endParaRPr sz="1300"/>
          </a:p>
          <a:p>
            <a:pPr marL="12700" marR="1221740" indent="0">
              <a:lnSpc>
                <a:spcPct val="712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Поп</a:t>
            </a:r>
            <a:r>
              <a:rPr dirty="0" smtClean="0" sz="1600" spc="-3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лнение б</a:t>
            </a:r>
            <a:r>
              <a:rPr dirty="0" smtClean="0" sz="1600" spc="-50">
                <a:solidFill>
                  <a:srgbClr val="151616"/>
                </a:solidFill>
                <a:latin typeface="Calibri"/>
                <a:cs typeface="Calibri"/>
              </a:rPr>
              <a:t>ю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д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ж</a:t>
            </a:r>
            <a:r>
              <a:rPr dirty="0" smtClean="0" sz="1600" spc="-1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та </a:t>
            </a:r>
            <a:r>
              <a:rPr dirty="0" smtClean="0" sz="1600" spc="-75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. Севас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оп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ля б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лее ч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м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на 10 млн. 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уб.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67"/>
              </a:spcBef>
            </a:pPr>
            <a:endParaRPr sz="1300"/>
          </a:p>
          <a:p>
            <a:pPr marL="12700" marR="637540" indent="0">
              <a:lnSpc>
                <a:spcPct val="71200"/>
              </a:lnSpc>
            </a:pPr>
            <a:r>
              <a:rPr dirty="0" smtClean="0" sz="1600">
                <a:solidFill>
                  <a:srgbClr val="151616"/>
                </a:solidFill>
                <a:latin typeface="Calibri"/>
                <a:cs typeface="Calibri"/>
              </a:rPr>
              <a:t>Во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в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лечение в творческие занятия, спортивные секции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 и к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р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ужки б</a:t>
            </a:r>
            <a:r>
              <a:rPr dirty="0" smtClean="0" sz="1600" spc="-35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лее ч</a:t>
            </a:r>
            <a:r>
              <a:rPr dirty="0" smtClean="0" sz="1600" spc="-15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м 3000 жи</a:t>
            </a:r>
            <a:r>
              <a:rPr dirty="0" smtClean="0" sz="1600" spc="-20">
                <a:solidFill>
                  <a:srgbClr val="151616"/>
                </a:solidFill>
                <a:latin typeface="Calibri"/>
                <a:cs typeface="Calibri"/>
              </a:rPr>
              <a:t>т</a:t>
            </a:r>
            <a:r>
              <a:rPr dirty="0" smtClean="0" sz="1600" spc="-30">
                <a:solidFill>
                  <a:srgbClr val="151616"/>
                </a:solidFill>
                <a:latin typeface="Calibri"/>
                <a:cs typeface="Calibri"/>
              </a:rPr>
              <a:t>е</a:t>
            </a:r>
            <a:r>
              <a:rPr dirty="0" smtClean="0" sz="1600" spc="0">
                <a:solidFill>
                  <a:srgbClr val="151616"/>
                </a:solidFill>
                <a:latin typeface="Calibri"/>
                <a:cs typeface="Calibri"/>
              </a:rPr>
              <a:t>лей Крыма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2832487"/>
            <a:ext cx="126161" cy="128073"/>
          </a:xfrm>
          <a:custGeom>
            <a:avLst/>
            <a:gdLst/>
            <a:ahLst/>
            <a:cxnLst/>
            <a:rect l="l" t="t" r="r" b="b"/>
            <a:pathLst>
              <a:path w="126161" h="128073">
                <a:moveTo>
                  <a:pt x="0" y="0"/>
                </a:moveTo>
                <a:lnTo>
                  <a:pt x="126161" y="0"/>
                </a:lnTo>
                <a:lnTo>
                  <a:pt x="126161" y="128073"/>
                </a:lnTo>
                <a:lnTo>
                  <a:pt x="0" y="128073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60000" y="2832487"/>
            <a:ext cx="22801" cy="75186"/>
          </a:xfrm>
          <a:custGeom>
            <a:avLst/>
            <a:gdLst/>
            <a:ahLst/>
            <a:cxnLst/>
            <a:rect l="l" t="t" r="r" b="b"/>
            <a:pathLst>
              <a:path w="22801" h="75186">
                <a:moveTo>
                  <a:pt x="0" y="0"/>
                </a:moveTo>
                <a:lnTo>
                  <a:pt x="0" y="75186"/>
                </a:lnTo>
                <a:lnTo>
                  <a:pt x="22801" y="6499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60000" y="2897478"/>
            <a:ext cx="22801" cy="63082"/>
          </a:xfrm>
          <a:custGeom>
            <a:avLst/>
            <a:gdLst/>
            <a:ahLst/>
            <a:cxnLst/>
            <a:rect l="l" t="t" r="r" b="b"/>
            <a:pathLst>
              <a:path w="22801" h="63082">
                <a:moveTo>
                  <a:pt x="22801" y="0"/>
                </a:moveTo>
                <a:lnTo>
                  <a:pt x="0" y="10195"/>
                </a:lnTo>
                <a:lnTo>
                  <a:pt x="0" y="63082"/>
                </a:lnTo>
                <a:lnTo>
                  <a:pt x="228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82802" y="2897478"/>
            <a:ext cx="69580" cy="37939"/>
          </a:xfrm>
          <a:custGeom>
            <a:avLst/>
            <a:gdLst/>
            <a:ahLst/>
            <a:cxnLst/>
            <a:rect l="l" t="t" r="r" b="b"/>
            <a:pathLst>
              <a:path w="69580" h="37939">
                <a:moveTo>
                  <a:pt x="0" y="0"/>
                </a:moveTo>
                <a:lnTo>
                  <a:pt x="69580" y="37939"/>
                </a:lnTo>
                <a:lnTo>
                  <a:pt x="51678" y="191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82802" y="2897478"/>
            <a:ext cx="40280" cy="63082"/>
          </a:xfrm>
          <a:custGeom>
            <a:avLst/>
            <a:gdLst/>
            <a:ahLst/>
            <a:cxnLst/>
            <a:rect l="l" t="t" r="r" b="b"/>
            <a:pathLst>
              <a:path w="40280" h="63082">
                <a:moveTo>
                  <a:pt x="0" y="0"/>
                </a:moveTo>
                <a:lnTo>
                  <a:pt x="10638" y="63082"/>
                </a:lnTo>
                <a:lnTo>
                  <a:pt x="40280" y="63082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82802" y="2897478"/>
            <a:ext cx="69580" cy="63082"/>
          </a:xfrm>
          <a:custGeom>
            <a:avLst/>
            <a:gdLst/>
            <a:ahLst/>
            <a:cxnLst/>
            <a:rect l="l" t="t" r="r" b="b"/>
            <a:pathLst>
              <a:path w="69580" h="63082">
                <a:moveTo>
                  <a:pt x="0" y="0"/>
                </a:moveTo>
                <a:lnTo>
                  <a:pt x="40280" y="63082"/>
                </a:lnTo>
                <a:lnTo>
                  <a:pt x="69580" y="37939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23082" y="2935418"/>
            <a:ext cx="63079" cy="25142"/>
          </a:xfrm>
          <a:custGeom>
            <a:avLst/>
            <a:gdLst/>
            <a:ahLst/>
            <a:cxnLst/>
            <a:rect l="l" t="t" r="r" b="b"/>
            <a:pathLst>
              <a:path w="63079" h="25142">
                <a:moveTo>
                  <a:pt x="29300" y="0"/>
                </a:moveTo>
                <a:lnTo>
                  <a:pt x="0" y="25142"/>
                </a:lnTo>
                <a:lnTo>
                  <a:pt x="63079" y="25142"/>
                </a:lnTo>
                <a:lnTo>
                  <a:pt x="29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39549" y="2832487"/>
            <a:ext cx="46612" cy="33134"/>
          </a:xfrm>
          <a:custGeom>
            <a:avLst/>
            <a:gdLst/>
            <a:ahLst/>
            <a:cxnLst/>
            <a:rect l="l" t="t" r="r" b="b"/>
            <a:pathLst>
              <a:path w="46612" h="33134">
                <a:moveTo>
                  <a:pt x="46612" y="0"/>
                </a:moveTo>
                <a:lnTo>
                  <a:pt x="0" y="0"/>
                </a:lnTo>
                <a:lnTo>
                  <a:pt x="46612" y="33134"/>
                </a:lnTo>
                <a:lnTo>
                  <a:pt x="4661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11681" y="2865621"/>
            <a:ext cx="74480" cy="33768"/>
          </a:xfrm>
          <a:custGeom>
            <a:avLst/>
            <a:gdLst/>
            <a:ahLst/>
            <a:cxnLst/>
            <a:rect l="l" t="t" r="r" b="b"/>
            <a:pathLst>
              <a:path w="74480" h="33768">
                <a:moveTo>
                  <a:pt x="74480" y="0"/>
                </a:moveTo>
                <a:lnTo>
                  <a:pt x="0" y="5097"/>
                </a:lnTo>
                <a:lnTo>
                  <a:pt x="22799" y="33768"/>
                </a:lnTo>
                <a:lnTo>
                  <a:pt x="7448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60000" y="2832487"/>
            <a:ext cx="79548" cy="38232"/>
          </a:xfrm>
          <a:custGeom>
            <a:avLst/>
            <a:gdLst/>
            <a:ahLst/>
            <a:cxnLst/>
            <a:rect l="l" t="t" r="r" b="b"/>
            <a:pathLst>
              <a:path w="79548" h="38232">
                <a:moveTo>
                  <a:pt x="79548" y="0"/>
                </a:moveTo>
                <a:lnTo>
                  <a:pt x="0" y="0"/>
                </a:lnTo>
                <a:lnTo>
                  <a:pt x="51681" y="38232"/>
                </a:lnTo>
                <a:lnTo>
                  <a:pt x="7954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282699" y="5210596"/>
            <a:ext cx="2961345" cy="1632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282699" y="3578123"/>
            <a:ext cx="2961345" cy="1632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282699" y="1945648"/>
            <a:ext cx="2961345" cy="1632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60000" y="3352730"/>
            <a:ext cx="126161" cy="128074"/>
          </a:xfrm>
          <a:custGeom>
            <a:avLst/>
            <a:gdLst/>
            <a:ahLst/>
            <a:cxnLst/>
            <a:rect l="l" t="t" r="r" b="b"/>
            <a:pathLst>
              <a:path w="126161" h="128074">
                <a:moveTo>
                  <a:pt x="0" y="0"/>
                </a:moveTo>
                <a:lnTo>
                  <a:pt x="126161" y="0"/>
                </a:lnTo>
                <a:lnTo>
                  <a:pt x="126161" y="128074"/>
                </a:lnTo>
                <a:lnTo>
                  <a:pt x="0" y="128074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60000" y="3352730"/>
            <a:ext cx="22801" cy="75186"/>
          </a:xfrm>
          <a:custGeom>
            <a:avLst/>
            <a:gdLst/>
            <a:ahLst/>
            <a:cxnLst/>
            <a:rect l="l" t="t" r="r" b="b"/>
            <a:pathLst>
              <a:path w="22801" h="75186">
                <a:moveTo>
                  <a:pt x="0" y="0"/>
                </a:moveTo>
                <a:lnTo>
                  <a:pt x="0" y="75186"/>
                </a:lnTo>
                <a:lnTo>
                  <a:pt x="22801" y="6499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60000" y="3417721"/>
            <a:ext cx="22801" cy="63083"/>
          </a:xfrm>
          <a:custGeom>
            <a:avLst/>
            <a:gdLst/>
            <a:ahLst/>
            <a:cxnLst/>
            <a:rect l="l" t="t" r="r" b="b"/>
            <a:pathLst>
              <a:path w="22801" h="63083">
                <a:moveTo>
                  <a:pt x="22801" y="0"/>
                </a:moveTo>
                <a:lnTo>
                  <a:pt x="0" y="10195"/>
                </a:lnTo>
                <a:lnTo>
                  <a:pt x="0" y="63083"/>
                </a:lnTo>
                <a:lnTo>
                  <a:pt x="228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82802" y="3417721"/>
            <a:ext cx="69580" cy="37941"/>
          </a:xfrm>
          <a:custGeom>
            <a:avLst/>
            <a:gdLst/>
            <a:ahLst/>
            <a:cxnLst/>
            <a:rect l="l" t="t" r="r" b="b"/>
            <a:pathLst>
              <a:path w="69580" h="37941">
                <a:moveTo>
                  <a:pt x="0" y="0"/>
                </a:moveTo>
                <a:lnTo>
                  <a:pt x="69580" y="37941"/>
                </a:lnTo>
                <a:lnTo>
                  <a:pt x="51678" y="191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82802" y="3417721"/>
            <a:ext cx="40280" cy="63083"/>
          </a:xfrm>
          <a:custGeom>
            <a:avLst/>
            <a:gdLst/>
            <a:ahLst/>
            <a:cxnLst/>
            <a:rect l="l" t="t" r="r" b="b"/>
            <a:pathLst>
              <a:path w="40280" h="63083">
                <a:moveTo>
                  <a:pt x="0" y="0"/>
                </a:moveTo>
                <a:lnTo>
                  <a:pt x="10638" y="63083"/>
                </a:lnTo>
                <a:lnTo>
                  <a:pt x="40280" y="63083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82802" y="3417721"/>
            <a:ext cx="69580" cy="63083"/>
          </a:xfrm>
          <a:custGeom>
            <a:avLst/>
            <a:gdLst/>
            <a:ahLst/>
            <a:cxnLst/>
            <a:rect l="l" t="t" r="r" b="b"/>
            <a:pathLst>
              <a:path w="69580" h="63083">
                <a:moveTo>
                  <a:pt x="0" y="0"/>
                </a:moveTo>
                <a:lnTo>
                  <a:pt x="40280" y="63083"/>
                </a:lnTo>
                <a:lnTo>
                  <a:pt x="69580" y="37941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23082" y="3455662"/>
            <a:ext cx="63079" cy="25142"/>
          </a:xfrm>
          <a:custGeom>
            <a:avLst/>
            <a:gdLst/>
            <a:ahLst/>
            <a:cxnLst/>
            <a:rect l="l" t="t" r="r" b="b"/>
            <a:pathLst>
              <a:path w="63079" h="25142">
                <a:moveTo>
                  <a:pt x="29300" y="0"/>
                </a:moveTo>
                <a:lnTo>
                  <a:pt x="0" y="25142"/>
                </a:lnTo>
                <a:lnTo>
                  <a:pt x="63079" y="25142"/>
                </a:lnTo>
                <a:lnTo>
                  <a:pt x="29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39549" y="3352730"/>
            <a:ext cx="46612" cy="33134"/>
          </a:xfrm>
          <a:custGeom>
            <a:avLst/>
            <a:gdLst/>
            <a:ahLst/>
            <a:cxnLst/>
            <a:rect l="l" t="t" r="r" b="b"/>
            <a:pathLst>
              <a:path w="46612" h="33134">
                <a:moveTo>
                  <a:pt x="46612" y="0"/>
                </a:moveTo>
                <a:lnTo>
                  <a:pt x="0" y="0"/>
                </a:lnTo>
                <a:lnTo>
                  <a:pt x="46612" y="33134"/>
                </a:lnTo>
                <a:lnTo>
                  <a:pt x="4661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11681" y="3385864"/>
            <a:ext cx="74480" cy="33768"/>
          </a:xfrm>
          <a:custGeom>
            <a:avLst/>
            <a:gdLst/>
            <a:ahLst/>
            <a:cxnLst/>
            <a:rect l="l" t="t" r="r" b="b"/>
            <a:pathLst>
              <a:path w="74480" h="33768">
                <a:moveTo>
                  <a:pt x="74480" y="0"/>
                </a:moveTo>
                <a:lnTo>
                  <a:pt x="0" y="5097"/>
                </a:lnTo>
                <a:lnTo>
                  <a:pt x="22799" y="33768"/>
                </a:lnTo>
                <a:lnTo>
                  <a:pt x="7448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60000" y="3352730"/>
            <a:ext cx="79548" cy="38232"/>
          </a:xfrm>
          <a:custGeom>
            <a:avLst/>
            <a:gdLst/>
            <a:ahLst/>
            <a:cxnLst/>
            <a:rect l="l" t="t" r="r" b="b"/>
            <a:pathLst>
              <a:path w="79548" h="38232">
                <a:moveTo>
                  <a:pt x="79548" y="0"/>
                </a:moveTo>
                <a:lnTo>
                  <a:pt x="0" y="0"/>
                </a:lnTo>
                <a:lnTo>
                  <a:pt x="51681" y="38232"/>
                </a:lnTo>
                <a:lnTo>
                  <a:pt x="7954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60000" y="4202115"/>
            <a:ext cx="126161" cy="128073"/>
          </a:xfrm>
          <a:custGeom>
            <a:avLst/>
            <a:gdLst/>
            <a:ahLst/>
            <a:cxnLst/>
            <a:rect l="l" t="t" r="r" b="b"/>
            <a:pathLst>
              <a:path w="126161" h="128073">
                <a:moveTo>
                  <a:pt x="0" y="0"/>
                </a:moveTo>
                <a:lnTo>
                  <a:pt x="126161" y="0"/>
                </a:lnTo>
                <a:lnTo>
                  <a:pt x="126161" y="128073"/>
                </a:lnTo>
                <a:lnTo>
                  <a:pt x="0" y="128073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60000" y="4202115"/>
            <a:ext cx="22801" cy="75185"/>
          </a:xfrm>
          <a:custGeom>
            <a:avLst/>
            <a:gdLst/>
            <a:ahLst/>
            <a:cxnLst/>
            <a:rect l="l" t="t" r="r" b="b"/>
            <a:pathLst>
              <a:path w="22801" h="75185">
                <a:moveTo>
                  <a:pt x="0" y="0"/>
                </a:moveTo>
                <a:lnTo>
                  <a:pt x="0" y="75185"/>
                </a:lnTo>
                <a:lnTo>
                  <a:pt x="22801" y="6499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60000" y="4267106"/>
            <a:ext cx="22801" cy="63082"/>
          </a:xfrm>
          <a:custGeom>
            <a:avLst/>
            <a:gdLst/>
            <a:ahLst/>
            <a:cxnLst/>
            <a:rect l="l" t="t" r="r" b="b"/>
            <a:pathLst>
              <a:path w="22801" h="63082">
                <a:moveTo>
                  <a:pt x="22801" y="0"/>
                </a:moveTo>
                <a:lnTo>
                  <a:pt x="0" y="10194"/>
                </a:lnTo>
                <a:lnTo>
                  <a:pt x="0" y="63082"/>
                </a:lnTo>
                <a:lnTo>
                  <a:pt x="228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82802" y="4267106"/>
            <a:ext cx="69580" cy="37939"/>
          </a:xfrm>
          <a:custGeom>
            <a:avLst/>
            <a:gdLst/>
            <a:ahLst/>
            <a:cxnLst/>
            <a:rect l="l" t="t" r="r" b="b"/>
            <a:pathLst>
              <a:path w="69580" h="37939">
                <a:moveTo>
                  <a:pt x="0" y="0"/>
                </a:moveTo>
                <a:lnTo>
                  <a:pt x="69580" y="37939"/>
                </a:lnTo>
                <a:lnTo>
                  <a:pt x="51678" y="191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82802" y="4267106"/>
            <a:ext cx="40280" cy="63082"/>
          </a:xfrm>
          <a:custGeom>
            <a:avLst/>
            <a:gdLst/>
            <a:ahLst/>
            <a:cxnLst/>
            <a:rect l="l" t="t" r="r" b="b"/>
            <a:pathLst>
              <a:path w="40280" h="63082">
                <a:moveTo>
                  <a:pt x="0" y="0"/>
                </a:moveTo>
                <a:lnTo>
                  <a:pt x="10638" y="63082"/>
                </a:lnTo>
                <a:lnTo>
                  <a:pt x="40280" y="63082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82802" y="4267106"/>
            <a:ext cx="69580" cy="63082"/>
          </a:xfrm>
          <a:custGeom>
            <a:avLst/>
            <a:gdLst/>
            <a:ahLst/>
            <a:cxnLst/>
            <a:rect l="l" t="t" r="r" b="b"/>
            <a:pathLst>
              <a:path w="69580" h="63082">
                <a:moveTo>
                  <a:pt x="0" y="0"/>
                </a:moveTo>
                <a:lnTo>
                  <a:pt x="40280" y="63082"/>
                </a:lnTo>
                <a:lnTo>
                  <a:pt x="69580" y="37939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423082" y="4305046"/>
            <a:ext cx="63079" cy="25142"/>
          </a:xfrm>
          <a:custGeom>
            <a:avLst/>
            <a:gdLst/>
            <a:ahLst/>
            <a:cxnLst/>
            <a:rect l="l" t="t" r="r" b="b"/>
            <a:pathLst>
              <a:path w="63079" h="25142">
                <a:moveTo>
                  <a:pt x="29300" y="0"/>
                </a:moveTo>
                <a:lnTo>
                  <a:pt x="0" y="25142"/>
                </a:lnTo>
                <a:lnTo>
                  <a:pt x="63079" y="25142"/>
                </a:lnTo>
                <a:lnTo>
                  <a:pt x="29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439549" y="4202115"/>
            <a:ext cx="46612" cy="33134"/>
          </a:xfrm>
          <a:custGeom>
            <a:avLst/>
            <a:gdLst/>
            <a:ahLst/>
            <a:cxnLst/>
            <a:rect l="l" t="t" r="r" b="b"/>
            <a:pathLst>
              <a:path w="46612" h="33134">
                <a:moveTo>
                  <a:pt x="46612" y="0"/>
                </a:moveTo>
                <a:lnTo>
                  <a:pt x="0" y="0"/>
                </a:lnTo>
                <a:lnTo>
                  <a:pt x="46612" y="33134"/>
                </a:lnTo>
                <a:lnTo>
                  <a:pt x="4661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1681" y="4235249"/>
            <a:ext cx="74480" cy="33768"/>
          </a:xfrm>
          <a:custGeom>
            <a:avLst/>
            <a:gdLst/>
            <a:ahLst/>
            <a:cxnLst/>
            <a:rect l="l" t="t" r="r" b="b"/>
            <a:pathLst>
              <a:path w="74480" h="33768">
                <a:moveTo>
                  <a:pt x="74480" y="0"/>
                </a:moveTo>
                <a:lnTo>
                  <a:pt x="0" y="5097"/>
                </a:lnTo>
                <a:lnTo>
                  <a:pt x="22799" y="33768"/>
                </a:lnTo>
                <a:lnTo>
                  <a:pt x="7448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360000" y="4202115"/>
            <a:ext cx="79548" cy="38232"/>
          </a:xfrm>
          <a:custGeom>
            <a:avLst/>
            <a:gdLst/>
            <a:ahLst/>
            <a:cxnLst/>
            <a:rect l="l" t="t" r="r" b="b"/>
            <a:pathLst>
              <a:path w="79548" h="38232">
                <a:moveTo>
                  <a:pt x="79548" y="0"/>
                </a:moveTo>
                <a:lnTo>
                  <a:pt x="0" y="0"/>
                </a:lnTo>
                <a:lnTo>
                  <a:pt x="51681" y="38232"/>
                </a:lnTo>
                <a:lnTo>
                  <a:pt x="7954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60000" y="4740214"/>
            <a:ext cx="126161" cy="128073"/>
          </a:xfrm>
          <a:custGeom>
            <a:avLst/>
            <a:gdLst/>
            <a:ahLst/>
            <a:cxnLst/>
            <a:rect l="l" t="t" r="r" b="b"/>
            <a:pathLst>
              <a:path w="126161" h="128073">
                <a:moveTo>
                  <a:pt x="0" y="0"/>
                </a:moveTo>
                <a:lnTo>
                  <a:pt x="126161" y="0"/>
                </a:lnTo>
                <a:lnTo>
                  <a:pt x="126161" y="128073"/>
                </a:lnTo>
                <a:lnTo>
                  <a:pt x="0" y="128073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60000" y="4740214"/>
            <a:ext cx="22801" cy="75185"/>
          </a:xfrm>
          <a:custGeom>
            <a:avLst/>
            <a:gdLst/>
            <a:ahLst/>
            <a:cxnLst/>
            <a:rect l="l" t="t" r="r" b="b"/>
            <a:pathLst>
              <a:path w="22801" h="75185">
                <a:moveTo>
                  <a:pt x="0" y="0"/>
                </a:moveTo>
                <a:lnTo>
                  <a:pt x="0" y="75185"/>
                </a:lnTo>
                <a:lnTo>
                  <a:pt x="22801" y="6499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60000" y="4805205"/>
            <a:ext cx="22801" cy="63082"/>
          </a:xfrm>
          <a:custGeom>
            <a:avLst/>
            <a:gdLst/>
            <a:ahLst/>
            <a:cxnLst/>
            <a:rect l="l" t="t" r="r" b="b"/>
            <a:pathLst>
              <a:path w="22801" h="63082">
                <a:moveTo>
                  <a:pt x="22801" y="0"/>
                </a:moveTo>
                <a:lnTo>
                  <a:pt x="0" y="10194"/>
                </a:lnTo>
                <a:lnTo>
                  <a:pt x="0" y="63082"/>
                </a:lnTo>
                <a:lnTo>
                  <a:pt x="228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82802" y="4805205"/>
            <a:ext cx="69580" cy="37939"/>
          </a:xfrm>
          <a:custGeom>
            <a:avLst/>
            <a:gdLst/>
            <a:ahLst/>
            <a:cxnLst/>
            <a:rect l="l" t="t" r="r" b="b"/>
            <a:pathLst>
              <a:path w="69580" h="37939">
                <a:moveTo>
                  <a:pt x="0" y="0"/>
                </a:moveTo>
                <a:lnTo>
                  <a:pt x="69580" y="37939"/>
                </a:lnTo>
                <a:lnTo>
                  <a:pt x="51678" y="191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82802" y="4805205"/>
            <a:ext cx="40280" cy="63082"/>
          </a:xfrm>
          <a:custGeom>
            <a:avLst/>
            <a:gdLst/>
            <a:ahLst/>
            <a:cxnLst/>
            <a:rect l="l" t="t" r="r" b="b"/>
            <a:pathLst>
              <a:path w="40280" h="63082">
                <a:moveTo>
                  <a:pt x="0" y="0"/>
                </a:moveTo>
                <a:lnTo>
                  <a:pt x="10638" y="63082"/>
                </a:lnTo>
                <a:lnTo>
                  <a:pt x="40280" y="63082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82802" y="4805205"/>
            <a:ext cx="69580" cy="63082"/>
          </a:xfrm>
          <a:custGeom>
            <a:avLst/>
            <a:gdLst/>
            <a:ahLst/>
            <a:cxnLst/>
            <a:rect l="l" t="t" r="r" b="b"/>
            <a:pathLst>
              <a:path w="69580" h="63082">
                <a:moveTo>
                  <a:pt x="0" y="0"/>
                </a:moveTo>
                <a:lnTo>
                  <a:pt x="40280" y="63082"/>
                </a:lnTo>
                <a:lnTo>
                  <a:pt x="69580" y="37939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23082" y="4843145"/>
            <a:ext cx="63079" cy="25142"/>
          </a:xfrm>
          <a:custGeom>
            <a:avLst/>
            <a:gdLst/>
            <a:ahLst/>
            <a:cxnLst/>
            <a:rect l="l" t="t" r="r" b="b"/>
            <a:pathLst>
              <a:path w="63079" h="25142">
                <a:moveTo>
                  <a:pt x="29300" y="0"/>
                </a:moveTo>
                <a:lnTo>
                  <a:pt x="0" y="25142"/>
                </a:lnTo>
                <a:lnTo>
                  <a:pt x="63079" y="25142"/>
                </a:lnTo>
                <a:lnTo>
                  <a:pt x="29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39549" y="4740214"/>
            <a:ext cx="46612" cy="33134"/>
          </a:xfrm>
          <a:custGeom>
            <a:avLst/>
            <a:gdLst/>
            <a:ahLst/>
            <a:cxnLst/>
            <a:rect l="l" t="t" r="r" b="b"/>
            <a:pathLst>
              <a:path w="46612" h="33134">
                <a:moveTo>
                  <a:pt x="46612" y="0"/>
                </a:moveTo>
                <a:lnTo>
                  <a:pt x="0" y="0"/>
                </a:lnTo>
                <a:lnTo>
                  <a:pt x="46612" y="33134"/>
                </a:lnTo>
                <a:lnTo>
                  <a:pt x="4661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11681" y="4773348"/>
            <a:ext cx="74480" cy="33768"/>
          </a:xfrm>
          <a:custGeom>
            <a:avLst/>
            <a:gdLst/>
            <a:ahLst/>
            <a:cxnLst/>
            <a:rect l="l" t="t" r="r" b="b"/>
            <a:pathLst>
              <a:path w="74480" h="33768">
                <a:moveTo>
                  <a:pt x="74480" y="0"/>
                </a:moveTo>
                <a:lnTo>
                  <a:pt x="0" y="5097"/>
                </a:lnTo>
                <a:lnTo>
                  <a:pt x="22799" y="33768"/>
                </a:lnTo>
                <a:lnTo>
                  <a:pt x="7448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360000" y="4740214"/>
            <a:ext cx="79548" cy="38232"/>
          </a:xfrm>
          <a:custGeom>
            <a:avLst/>
            <a:gdLst/>
            <a:ahLst/>
            <a:cxnLst/>
            <a:rect l="l" t="t" r="r" b="b"/>
            <a:pathLst>
              <a:path w="79548" h="38232">
                <a:moveTo>
                  <a:pt x="79548" y="0"/>
                </a:moveTo>
                <a:lnTo>
                  <a:pt x="0" y="0"/>
                </a:lnTo>
                <a:lnTo>
                  <a:pt x="51681" y="38232"/>
                </a:lnTo>
                <a:lnTo>
                  <a:pt x="7954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360000" y="5260918"/>
            <a:ext cx="126161" cy="128073"/>
          </a:xfrm>
          <a:custGeom>
            <a:avLst/>
            <a:gdLst/>
            <a:ahLst/>
            <a:cxnLst/>
            <a:rect l="l" t="t" r="r" b="b"/>
            <a:pathLst>
              <a:path w="126161" h="128073">
                <a:moveTo>
                  <a:pt x="0" y="0"/>
                </a:moveTo>
                <a:lnTo>
                  <a:pt x="126161" y="0"/>
                </a:lnTo>
                <a:lnTo>
                  <a:pt x="126161" y="128073"/>
                </a:lnTo>
                <a:lnTo>
                  <a:pt x="0" y="128073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360000" y="5260918"/>
            <a:ext cx="22801" cy="75186"/>
          </a:xfrm>
          <a:custGeom>
            <a:avLst/>
            <a:gdLst/>
            <a:ahLst/>
            <a:cxnLst/>
            <a:rect l="l" t="t" r="r" b="b"/>
            <a:pathLst>
              <a:path w="22801" h="75186">
                <a:moveTo>
                  <a:pt x="0" y="0"/>
                </a:moveTo>
                <a:lnTo>
                  <a:pt x="0" y="75186"/>
                </a:lnTo>
                <a:lnTo>
                  <a:pt x="22801" y="6499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360000" y="5325909"/>
            <a:ext cx="22801" cy="63082"/>
          </a:xfrm>
          <a:custGeom>
            <a:avLst/>
            <a:gdLst/>
            <a:ahLst/>
            <a:cxnLst/>
            <a:rect l="l" t="t" r="r" b="b"/>
            <a:pathLst>
              <a:path w="22801" h="63082">
                <a:moveTo>
                  <a:pt x="22801" y="0"/>
                </a:moveTo>
                <a:lnTo>
                  <a:pt x="0" y="10195"/>
                </a:lnTo>
                <a:lnTo>
                  <a:pt x="0" y="63082"/>
                </a:lnTo>
                <a:lnTo>
                  <a:pt x="228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382802" y="5325909"/>
            <a:ext cx="69580" cy="37939"/>
          </a:xfrm>
          <a:custGeom>
            <a:avLst/>
            <a:gdLst/>
            <a:ahLst/>
            <a:cxnLst/>
            <a:rect l="l" t="t" r="r" b="b"/>
            <a:pathLst>
              <a:path w="69580" h="37939">
                <a:moveTo>
                  <a:pt x="0" y="0"/>
                </a:moveTo>
                <a:lnTo>
                  <a:pt x="69580" y="37939"/>
                </a:lnTo>
                <a:lnTo>
                  <a:pt x="51678" y="191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382802" y="5325909"/>
            <a:ext cx="40280" cy="63082"/>
          </a:xfrm>
          <a:custGeom>
            <a:avLst/>
            <a:gdLst/>
            <a:ahLst/>
            <a:cxnLst/>
            <a:rect l="l" t="t" r="r" b="b"/>
            <a:pathLst>
              <a:path w="40280" h="63082">
                <a:moveTo>
                  <a:pt x="0" y="0"/>
                </a:moveTo>
                <a:lnTo>
                  <a:pt x="10638" y="63082"/>
                </a:lnTo>
                <a:lnTo>
                  <a:pt x="40280" y="63082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382802" y="5325909"/>
            <a:ext cx="69580" cy="63082"/>
          </a:xfrm>
          <a:custGeom>
            <a:avLst/>
            <a:gdLst/>
            <a:ahLst/>
            <a:cxnLst/>
            <a:rect l="l" t="t" r="r" b="b"/>
            <a:pathLst>
              <a:path w="69580" h="63082">
                <a:moveTo>
                  <a:pt x="0" y="0"/>
                </a:moveTo>
                <a:lnTo>
                  <a:pt x="40280" y="63082"/>
                </a:lnTo>
                <a:lnTo>
                  <a:pt x="69580" y="37939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23082" y="5363848"/>
            <a:ext cx="63079" cy="25142"/>
          </a:xfrm>
          <a:custGeom>
            <a:avLst/>
            <a:gdLst/>
            <a:ahLst/>
            <a:cxnLst/>
            <a:rect l="l" t="t" r="r" b="b"/>
            <a:pathLst>
              <a:path w="63079" h="25142">
                <a:moveTo>
                  <a:pt x="29300" y="0"/>
                </a:moveTo>
                <a:lnTo>
                  <a:pt x="0" y="25142"/>
                </a:lnTo>
                <a:lnTo>
                  <a:pt x="63079" y="25142"/>
                </a:lnTo>
                <a:lnTo>
                  <a:pt x="29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39549" y="5260918"/>
            <a:ext cx="46612" cy="33134"/>
          </a:xfrm>
          <a:custGeom>
            <a:avLst/>
            <a:gdLst/>
            <a:ahLst/>
            <a:cxnLst/>
            <a:rect l="l" t="t" r="r" b="b"/>
            <a:pathLst>
              <a:path w="46612" h="33134">
                <a:moveTo>
                  <a:pt x="46612" y="0"/>
                </a:moveTo>
                <a:lnTo>
                  <a:pt x="0" y="0"/>
                </a:lnTo>
                <a:lnTo>
                  <a:pt x="46612" y="33134"/>
                </a:lnTo>
                <a:lnTo>
                  <a:pt x="4661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11681" y="5294052"/>
            <a:ext cx="74480" cy="33768"/>
          </a:xfrm>
          <a:custGeom>
            <a:avLst/>
            <a:gdLst/>
            <a:ahLst/>
            <a:cxnLst/>
            <a:rect l="l" t="t" r="r" b="b"/>
            <a:pathLst>
              <a:path w="74480" h="33768">
                <a:moveTo>
                  <a:pt x="74480" y="0"/>
                </a:moveTo>
                <a:lnTo>
                  <a:pt x="0" y="5097"/>
                </a:lnTo>
                <a:lnTo>
                  <a:pt x="22799" y="33768"/>
                </a:lnTo>
                <a:lnTo>
                  <a:pt x="7448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360000" y="5260918"/>
            <a:ext cx="79548" cy="38232"/>
          </a:xfrm>
          <a:custGeom>
            <a:avLst/>
            <a:gdLst/>
            <a:ahLst/>
            <a:cxnLst/>
            <a:rect l="l" t="t" r="r" b="b"/>
            <a:pathLst>
              <a:path w="79548" h="38232">
                <a:moveTo>
                  <a:pt x="79548" y="0"/>
                </a:moveTo>
                <a:lnTo>
                  <a:pt x="0" y="0"/>
                </a:lnTo>
                <a:lnTo>
                  <a:pt x="51681" y="38232"/>
                </a:lnTo>
                <a:lnTo>
                  <a:pt x="7954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360000" y="6303906"/>
            <a:ext cx="126161" cy="128073"/>
          </a:xfrm>
          <a:custGeom>
            <a:avLst/>
            <a:gdLst/>
            <a:ahLst/>
            <a:cxnLst/>
            <a:rect l="l" t="t" r="r" b="b"/>
            <a:pathLst>
              <a:path w="126161" h="128073">
                <a:moveTo>
                  <a:pt x="0" y="0"/>
                </a:moveTo>
                <a:lnTo>
                  <a:pt x="126161" y="0"/>
                </a:lnTo>
                <a:lnTo>
                  <a:pt x="126161" y="128073"/>
                </a:lnTo>
                <a:lnTo>
                  <a:pt x="0" y="128073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60000" y="6303906"/>
            <a:ext cx="22801" cy="75185"/>
          </a:xfrm>
          <a:custGeom>
            <a:avLst/>
            <a:gdLst/>
            <a:ahLst/>
            <a:cxnLst/>
            <a:rect l="l" t="t" r="r" b="b"/>
            <a:pathLst>
              <a:path w="22801" h="75185">
                <a:moveTo>
                  <a:pt x="0" y="0"/>
                </a:moveTo>
                <a:lnTo>
                  <a:pt x="0" y="75185"/>
                </a:lnTo>
                <a:lnTo>
                  <a:pt x="22801" y="6499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60000" y="6368897"/>
            <a:ext cx="22801" cy="63082"/>
          </a:xfrm>
          <a:custGeom>
            <a:avLst/>
            <a:gdLst/>
            <a:ahLst/>
            <a:cxnLst/>
            <a:rect l="l" t="t" r="r" b="b"/>
            <a:pathLst>
              <a:path w="22801" h="63082">
                <a:moveTo>
                  <a:pt x="22801" y="0"/>
                </a:moveTo>
                <a:lnTo>
                  <a:pt x="0" y="10194"/>
                </a:lnTo>
                <a:lnTo>
                  <a:pt x="0" y="63082"/>
                </a:lnTo>
                <a:lnTo>
                  <a:pt x="228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82802" y="6368897"/>
            <a:ext cx="69580" cy="37939"/>
          </a:xfrm>
          <a:custGeom>
            <a:avLst/>
            <a:gdLst/>
            <a:ahLst/>
            <a:cxnLst/>
            <a:rect l="l" t="t" r="r" b="b"/>
            <a:pathLst>
              <a:path w="69580" h="37939">
                <a:moveTo>
                  <a:pt x="0" y="0"/>
                </a:moveTo>
                <a:lnTo>
                  <a:pt x="69580" y="37939"/>
                </a:lnTo>
                <a:lnTo>
                  <a:pt x="51678" y="191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82802" y="6368897"/>
            <a:ext cx="40280" cy="63082"/>
          </a:xfrm>
          <a:custGeom>
            <a:avLst/>
            <a:gdLst/>
            <a:ahLst/>
            <a:cxnLst/>
            <a:rect l="l" t="t" r="r" b="b"/>
            <a:pathLst>
              <a:path w="40280" h="63082">
                <a:moveTo>
                  <a:pt x="0" y="0"/>
                </a:moveTo>
                <a:lnTo>
                  <a:pt x="10638" y="63082"/>
                </a:lnTo>
                <a:lnTo>
                  <a:pt x="40280" y="63082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382802" y="6368897"/>
            <a:ext cx="69580" cy="63082"/>
          </a:xfrm>
          <a:custGeom>
            <a:avLst/>
            <a:gdLst/>
            <a:ahLst/>
            <a:cxnLst/>
            <a:rect l="l" t="t" r="r" b="b"/>
            <a:pathLst>
              <a:path w="69580" h="63082">
                <a:moveTo>
                  <a:pt x="0" y="0"/>
                </a:moveTo>
                <a:lnTo>
                  <a:pt x="40280" y="63082"/>
                </a:lnTo>
                <a:lnTo>
                  <a:pt x="69580" y="37939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423082" y="6406837"/>
            <a:ext cx="63079" cy="25142"/>
          </a:xfrm>
          <a:custGeom>
            <a:avLst/>
            <a:gdLst/>
            <a:ahLst/>
            <a:cxnLst/>
            <a:rect l="l" t="t" r="r" b="b"/>
            <a:pathLst>
              <a:path w="63079" h="25142">
                <a:moveTo>
                  <a:pt x="29300" y="0"/>
                </a:moveTo>
                <a:lnTo>
                  <a:pt x="0" y="25142"/>
                </a:lnTo>
                <a:lnTo>
                  <a:pt x="63079" y="25142"/>
                </a:lnTo>
                <a:lnTo>
                  <a:pt x="29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39549" y="6303906"/>
            <a:ext cx="46612" cy="33134"/>
          </a:xfrm>
          <a:custGeom>
            <a:avLst/>
            <a:gdLst/>
            <a:ahLst/>
            <a:cxnLst/>
            <a:rect l="l" t="t" r="r" b="b"/>
            <a:pathLst>
              <a:path w="46612" h="33134">
                <a:moveTo>
                  <a:pt x="46612" y="0"/>
                </a:moveTo>
                <a:lnTo>
                  <a:pt x="0" y="0"/>
                </a:lnTo>
                <a:lnTo>
                  <a:pt x="46612" y="33134"/>
                </a:lnTo>
                <a:lnTo>
                  <a:pt x="4661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411681" y="6337041"/>
            <a:ext cx="74480" cy="33768"/>
          </a:xfrm>
          <a:custGeom>
            <a:avLst/>
            <a:gdLst/>
            <a:ahLst/>
            <a:cxnLst/>
            <a:rect l="l" t="t" r="r" b="b"/>
            <a:pathLst>
              <a:path w="74480" h="33768">
                <a:moveTo>
                  <a:pt x="74480" y="0"/>
                </a:moveTo>
                <a:lnTo>
                  <a:pt x="0" y="5097"/>
                </a:lnTo>
                <a:lnTo>
                  <a:pt x="22799" y="33768"/>
                </a:lnTo>
                <a:lnTo>
                  <a:pt x="7448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60000" y="6303906"/>
            <a:ext cx="79548" cy="38232"/>
          </a:xfrm>
          <a:custGeom>
            <a:avLst/>
            <a:gdLst/>
            <a:ahLst/>
            <a:cxnLst/>
            <a:rect l="l" t="t" r="r" b="b"/>
            <a:pathLst>
              <a:path w="79548" h="38232">
                <a:moveTo>
                  <a:pt x="79548" y="0"/>
                </a:moveTo>
                <a:lnTo>
                  <a:pt x="0" y="0"/>
                </a:lnTo>
                <a:lnTo>
                  <a:pt x="51681" y="38232"/>
                </a:lnTo>
                <a:lnTo>
                  <a:pt x="7954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b="1">
                <a:solidFill>
                  <a:srgbClr val="313130"/>
                </a:solidFill>
                <a:latin typeface="Calibri"/>
                <a:cs typeface="Calibri"/>
              </a:rPr>
              <a:t>ПЛАНИ</a:t>
            </a:r>
            <a:r>
              <a:rPr dirty="0" smtClean="0" sz="3200" spc="-20" b="1">
                <a:solidFill>
                  <a:srgbClr val="313130"/>
                </a:solidFill>
                <a:latin typeface="Calibri"/>
                <a:cs typeface="Calibri"/>
              </a:rPr>
              <a:t>Р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УЕМЫЕ РЕ</a:t>
            </a:r>
            <a:r>
              <a:rPr dirty="0" smtClean="0" sz="3200" spc="-20" b="1">
                <a:solidFill>
                  <a:srgbClr val="313130"/>
                </a:solidFill>
                <a:latin typeface="Calibri"/>
                <a:cs typeface="Calibri"/>
              </a:rPr>
              <a:t>З</a:t>
            </a:r>
            <a:r>
              <a:rPr dirty="0" smtClean="0" sz="3200" spc="-245" b="1">
                <a:solidFill>
                  <a:srgbClr val="313130"/>
                </a:solidFill>
                <a:latin typeface="Calibri"/>
                <a:cs typeface="Calibri"/>
              </a:rPr>
              <a:t>У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Л</a:t>
            </a:r>
            <a:r>
              <a:rPr dirty="0" smtClean="0" sz="3200" spc="-245" b="1">
                <a:solidFill>
                  <a:srgbClr val="313130"/>
                </a:solidFill>
                <a:latin typeface="Calibri"/>
                <a:cs typeface="Calibri"/>
              </a:rPr>
              <a:t>Ь</a:t>
            </a:r>
            <a:r>
              <a:rPr dirty="0" smtClean="0" sz="3200" spc="-220" b="1">
                <a:solidFill>
                  <a:srgbClr val="313130"/>
                </a:solidFill>
                <a:latin typeface="Calibri"/>
                <a:cs typeface="Calibri"/>
              </a:rPr>
              <a:t>ТА</a:t>
            </a:r>
            <a:r>
              <a:rPr dirty="0" smtClean="0" sz="3200" spc="0" b="1">
                <a:solidFill>
                  <a:srgbClr val="313130"/>
                </a:solidFill>
                <a:latin typeface="Calibri"/>
                <a:cs typeface="Calibri"/>
              </a:rPr>
              <a:t>ТЫ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60000" y="3695630"/>
            <a:ext cx="126161" cy="128074"/>
          </a:xfrm>
          <a:custGeom>
            <a:avLst/>
            <a:gdLst/>
            <a:ahLst/>
            <a:cxnLst/>
            <a:rect l="l" t="t" r="r" b="b"/>
            <a:pathLst>
              <a:path w="126161" h="128074">
                <a:moveTo>
                  <a:pt x="0" y="0"/>
                </a:moveTo>
                <a:lnTo>
                  <a:pt x="126161" y="0"/>
                </a:lnTo>
                <a:lnTo>
                  <a:pt x="126161" y="128074"/>
                </a:lnTo>
                <a:lnTo>
                  <a:pt x="0" y="128074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360000" y="3695630"/>
            <a:ext cx="22801" cy="75186"/>
          </a:xfrm>
          <a:custGeom>
            <a:avLst/>
            <a:gdLst/>
            <a:ahLst/>
            <a:cxnLst/>
            <a:rect l="l" t="t" r="r" b="b"/>
            <a:pathLst>
              <a:path w="22801" h="75186">
                <a:moveTo>
                  <a:pt x="0" y="0"/>
                </a:moveTo>
                <a:lnTo>
                  <a:pt x="0" y="75186"/>
                </a:lnTo>
                <a:lnTo>
                  <a:pt x="22801" y="6499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360000" y="3760621"/>
            <a:ext cx="22801" cy="63083"/>
          </a:xfrm>
          <a:custGeom>
            <a:avLst/>
            <a:gdLst/>
            <a:ahLst/>
            <a:cxnLst/>
            <a:rect l="l" t="t" r="r" b="b"/>
            <a:pathLst>
              <a:path w="22801" h="63083">
                <a:moveTo>
                  <a:pt x="22801" y="0"/>
                </a:moveTo>
                <a:lnTo>
                  <a:pt x="0" y="10195"/>
                </a:lnTo>
                <a:lnTo>
                  <a:pt x="0" y="63083"/>
                </a:lnTo>
                <a:lnTo>
                  <a:pt x="228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382802" y="3760621"/>
            <a:ext cx="69580" cy="37941"/>
          </a:xfrm>
          <a:custGeom>
            <a:avLst/>
            <a:gdLst/>
            <a:ahLst/>
            <a:cxnLst/>
            <a:rect l="l" t="t" r="r" b="b"/>
            <a:pathLst>
              <a:path w="69580" h="37941">
                <a:moveTo>
                  <a:pt x="0" y="0"/>
                </a:moveTo>
                <a:lnTo>
                  <a:pt x="69580" y="37941"/>
                </a:lnTo>
                <a:lnTo>
                  <a:pt x="51678" y="191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382802" y="3760621"/>
            <a:ext cx="40280" cy="63083"/>
          </a:xfrm>
          <a:custGeom>
            <a:avLst/>
            <a:gdLst/>
            <a:ahLst/>
            <a:cxnLst/>
            <a:rect l="l" t="t" r="r" b="b"/>
            <a:pathLst>
              <a:path w="40280" h="63083">
                <a:moveTo>
                  <a:pt x="0" y="0"/>
                </a:moveTo>
                <a:lnTo>
                  <a:pt x="10638" y="63083"/>
                </a:lnTo>
                <a:lnTo>
                  <a:pt x="40280" y="63083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382802" y="3760621"/>
            <a:ext cx="69580" cy="63083"/>
          </a:xfrm>
          <a:custGeom>
            <a:avLst/>
            <a:gdLst/>
            <a:ahLst/>
            <a:cxnLst/>
            <a:rect l="l" t="t" r="r" b="b"/>
            <a:pathLst>
              <a:path w="69580" h="63083">
                <a:moveTo>
                  <a:pt x="0" y="0"/>
                </a:moveTo>
                <a:lnTo>
                  <a:pt x="40280" y="63083"/>
                </a:lnTo>
                <a:lnTo>
                  <a:pt x="69580" y="37941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23082" y="3798562"/>
            <a:ext cx="63079" cy="25142"/>
          </a:xfrm>
          <a:custGeom>
            <a:avLst/>
            <a:gdLst/>
            <a:ahLst/>
            <a:cxnLst/>
            <a:rect l="l" t="t" r="r" b="b"/>
            <a:pathLst>
              <a:path w="63079" h="25142">
                <a:moveTo>
                  <a:pt x="29300" y="0"/>
                </a:moveTo>
                <a:lnTo>
                  <a:pt x="0" y="25142"/>
                </a:lnTo>
                <a:lnTo>
                  <a:pt x="63079" y="25142"/>
                </a:lnTo>
                <a:lnTo>
                  <a:pt x="29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439549" y="3695630"/>
            <a:ext cx="46612" cy="33134"/>
          </a:xfrm>
          <a:custGeom>
            <a:avLst/>
            <a:gdLst/>
            <a:ahLst/>
            <a:cxnLst/>
            <a:rect l="l" t="t" r="r" b="b"/>
            <a:pathLst>
              <a:path w="46612" h="33134">
                <a:moveTo>
                  <a:pt x="46612" y="0"/>
                </a:moveTo>
                <a:lnTo>
                  <a:pt x="0" y="0"/>
                </a:lnTo>
                <a:lnTo>
                  <a:pt x="46612" y="33134"/>
                </a:lnTo>
                <a:lnTo>
                  <a:pt x="4661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11681" y="3728764"/>
            <a:ext cx="74480" cy="33768"/>
          </a:xfrm>
          <a:custGeom>
            <a:avLst/>
            <a:gdLst/>
            <a:ahLst/>
            <a:cxnLst/>
            <a:rect l="l" t="t" r="r" b="b"/>
            <a:pathLst>
              <a:path w="74480" h="33768">
                <a:moveTo>
                  <a:pt x="74480" y="0"/>
                </a:moveTo>
                <a:lnTo>
                  <a:pt x="0" y="5097"/>
                </a:lnTo>
                <a:lnTo>
                  <a:pt x="22799" y="33768"/>
                </a:lnTo>
                <a:lnTo>
                  <a:pt x="7448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360000" y="3695630"/>
            <a:ext cx="79548" cy="38232"/>
          </a:xfrm>
          <a:custGeom>
            <a:avLst/>
            <a:gdLst/>
            <a:ahLst/>
            <a:cxnLst/>
            <a:rect l="l" t="t" r="r" b="b"/>
            <a:pathLst>
              <a:path w="79548" h="38232">
                <a:moveTo>
                  <a:pt x="79548" y="0"/>
                </a:moveTo>
                <a:lnTo>
                  <a:pt x="0" y="0"/>
                </a:lnTo>
                <a:lnTo>
                  <a:pt x="51681" y="38232"/>
                </a:lnTo>
                <a:lnTo>
                  <a:pt x="7954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360000" y="5781618"/>
            <a:ext cx="126161" cy="128074"/>
          </a:xfrm>
          <a:custGeom>
            <a:avLst/>
            <a:gdLst/>
            <a:ahLst/>
            <a:cxnLst/>
            <a:rect l="l" t="t" r="r" b="b"/>
            <a:pathLst>
              <a:path w="126161" h="128074">
                <a:moveTo>
                  <a:pt x="0" y="0"/>
                </a:moveTo>
                <a:lnTo>
                  <a:pt x="126161" y="0"/>
                </a:lnTo>
                <a:lnTo>
                  <a:pt x="126161" y="128074"/>
                </a:lnTo>
                <a:lnTo>
                  <a:pt x="0" y="128074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360000" y="5781618"/>
            <a:ext cx="22801" cy="75186"/>
          </a:xfrm>
          <a:custGeom>
            <a:avLst/>
            <a:gdLst/>
            <a:ahLst/>
            <a:cxnLst/>
            <a:rect l="l" t="t" r="r" b="b"/>
            <a:pathLst>
              <a:path w="22801" h="75186">
                <a:moveTo>
                  <a:pt x="0" y="0"/>
                </a:moveTo>
                <a:lnTo>
                  <a:pt x="0" y="75186"/>
                </a:lnTo>
                <a:lnTo>
                  <a:pt x="22801" y="64990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360000" y="5846609"/>
            <a:ext cx="22801" cy="63083"/>
          </a:xfrm>
          <a:custGeom>
            <a:avLst/>
            <a:gdLst/>
            <a:ahLst/>
            <a:cxnLst/>
            <a:rect l="l" t="t" r="r" b="b"/>
            <a:pathLst>
              <a:path w="22801" h="63083">
                <a:moveTo>
                  <a:pt x="22801" y="0"/>
                </a:moveTo>
                <a:lnTo>
                  <a:pt x="0" y="10195"/>
                </a:lnTo>
                <a:lnTo>
                  <a:pt x="0" y="63083"/>
                </a:lnTo>
                <a:lnTo>
                  <a:pt x="228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382802" y="5846609"/>
            <a:ext cx="69580" cy="37941"/>
          </a:xfrm>
          <a:custGeom>
            <a:avLst/>
            <a:gdLst/>
            <a:ahLst/>
            <a:cxnLst/>
            <a:rect l="l" t="t" r="r" b="b"/>
            <a:pathLst>
              <a:path w="69580" h="37941">
                <a:moveTo>
                  <a:pt x="0" y="0"/>
                </a:moveTo>
                <a:lnTo>
                  <a:pt x="69580" y="37941"/>
                </a:lnTo>
                <a:lnTo>
                  <a:pt x="51678" y="1911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382802" y="5846609"/>
            <a:ext cx="40280" cy="63083"/>
          </a:xfrm>
          <a:custGeom>
            <a:avLst/>
            <a:gdLst/>
            <a:ahLst/>
            <a:cxnLst/>
            <a:rect l="l" t="t" r="r" b="b"/>
            <a:pathLst>
              <a:path w="40280" h="63083">
                <a:moveTo>
                  <a:pt x="0" y="0"/>
                </a:moveTo>
                <a:lnTo>
                  <a:pt x="10638" y="63083"/>
                </a:lnTo>
                <a:lnTo>
                  <a:pt x="40280" y="63083"/>
                </a:lnTo>
                <a:lnTo>
                  <a:pt x="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382802" y="5846609"/>
            <a:ext cx="69580" cy="63083"/>
          </a:xfrm>
          <a:custGeom>
            <a:avLst/>
            <a:gdLst/>
            <a:ahLst/>
            <a:cxnLst/>
            <a:rect l="l" t="t" r="r" b="b"/>
            <a:pathLst>
              <a:path w="69580" h="63083">
                <a:moveTo>
                  <a:pt x="0" y="0"/>
                </a:moveTo>
                <a:lnTo>
                  <a:pt x="40280" y="63083"/>
                </a:lnTo>
                <a:lnTo>
                  <a:pt x="69580" y="37941"/>
                </a:lnTo>
                <a:lnTo>
                  <a:pt x="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423082" y="5884550"/>
            <a:ext cx="63079" cy="25142"/>
          </a:xfrm>
          <a:custGeom>
            <a:avLst/>
            <a:gdLst/>
            <a:ahLst/>
            <a:cxnLst/>
            <a:rect l="l" t="t" r="r" b="b"/>
            <a:pathLst>
              <a:path w="63079" h="25142">
                <a:moveTo>
                  <a:pt x="29300" y="0"/>
                </a:moveTo>
                <a:lnTo>
                  <a:pt x="0" y="25142"/>
                </a:lnTo>
                <a:lnTo>
                  <a:pt x="63079" y="25142"/>
                </a:lnTo>
                <a:lnTo>
                  <a:pt x="29300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439549" y="5781618"/>
            <a:ext cx="46612" cy="33134"/>
          </a:xfrm>
          <a:custGeom>
            <a:avLst/>
            <a:gdLst/>
            <a:ahLst/>
            <a:cxnLst/>
            <a:rect l="l" t="t" r="r" b="b"/>
            <a:pathLst>
              <a:path w="46612" h="33134">
                <a:moveTo>
                  <a:pt x="46612" y="0"/>
                </a:moveTo>
                <a:lnTo>
                  <a:pt x="0" y="0"/>
                </a:lnTo>
                <a:lnTo>
                  <a:pt x="46612" y="33134"/>
                </a:lnTo>
                <a:lnTo>
                  <a:pt x="4661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411681" y="5814752"/>
            <a:ext cx="74480" cy="33768"/>
          </a:xfrm>
          <a:custGeom>
            <a:avLst/>
            <a:gdLst/>
            <a:ahLst/>
            <a:cxnLst/>
            <a:rect l="l" t="t" r="r" b="b"/>
            <a:pathLst>
              <a:path w="74480" h="33768">
                <a:moveTo>
                  <a:pt x="74480" y="0"/>
                </a:moveTo>
                <a:lnTo>
                  <a:pt x="0" y="5097"/>
                </a:lnTo>
                <a:lnTo>
                  <a:pt x="22799" y="33768"/>
                </a:lnTo>
                <a:lnTo>
                  <a:pt x="74480" y="0"/>
                </a:lnTo>
                <a:close/>
              </a:path>
            </a:pathLst>
          </a:custGeom>
          <a:solidFill>
            <a:srgbClr val="C020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360000" y="5781618"/>
            <a:ext cx="79548" cy="38232"/>
          </a:xfrm>
          <a:custGeom>
            <a:avLst/>
            <a:gdLst/>
            <a:ahLst/>
            <a:cxnLst/>
            <a:rect l="l" t="t" r="r" b="b"/>
            <a:pathLst>
              <a:path w="79548" h="38232">
                <a:moveTo>
                  <a:pt x="79548" y="0"/>
                </a:moveTo>
                <a:lnTo>
                  <a:pt x="0" y="0"/>
                </a:lnTo>
                <a:lnTo>
                  <a:pt x="51681" y="38232"/>
                </a:lnTo>
                <a:lnTo>
                  <a:pt x="79548" y="0"/>
                </a:lnTo>
                <a:close/>
              </a:path>
            </a:pathLst>
          </a:custGeom>
          <a:solidFill>
            <a:srgbClr val="D0231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279098" y="1942049"/>
          <a:ext cx="2972144" cy="4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1345"/>
              </a:tblGrid>
              <a:tr h="1632468"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199">
                      <a:solidFill>
                        <a:srgbClr val="ECECEC"/>
                      </a:solidFill>
                      <a:prstDash val="solid"/>
                    </a:lnL>
                    <a:lnR w="7199">
                      <a:solidFill>
                        <a:srgbClr val="ECECEC"/>
                      </a:solidFill>
                      <a:prstDash val="solid"/>
                    </a:lnR>
                    <a:lnT w="7199">
                      <a:solidFill>
                        <a:srgbClr val="ECECEC"/>
                      </a:solidFill>
                      <a:prstDash val="solid"/>
                    </a:lnT>
                    <a:lnB w="7199">
                      <a:solidFill>
                        <a:srgbClr val="ECECEC"/>
                      </a:solidFill>
                      <a:prstDash val="solid"/>
                    </a:lnB>
                  </a:tcPr>
                </a:tc>
              </a:tr>
              <a:tr h="1632473"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199">
                      <a:solidFill>
                        <a:srgbClr val="ECECEC"/>
                      </a:solidFill>
                      <a:prstDash val="solid"/>
                    </a:lnL>
                    <a:lnR w="7199">
                      <a:solidFill>
                        <a:srgbClr val="ECECEC"/>
                      </a:solidFill>
                      <a:prstDash val="solid"/>
                    </a:lnR>
                    <a:lnT w="7199">
                      <a:solidFill>
                        <a:srgbClr val="ECECEC"/>
                      </a:solidFill>
                      <a:prstDash val="solid"/>
                    </a:lnT>
                    <a:lnB w="7199">
                      <a:solidFill>
                        <a:srgbClr val="ECECEC"/>
                      </a:solidFill>
                      <a:prstDash val="solid"/>
                    </a:lnB>
                  </a:tcPr>
                </a:tc>
              </a:tr>
              <a:tr h="1632468"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199">
                      <a:solidFill>
                        <a:srgbClr val="ECECEC"/>
                      </a:solidFill>
                      <a:prstDash val="solid"/>
                    </a:lnL>
                    <a:lnR w="7199">
                      <a:solidFill>
                        <a:srgbClr val="ECECEC"/>
                      </a:solidFill>
                      <a:prstDash val="solid"/>
                    </a:lnR>
                    <a:lnT w="7199">
                      <a:solidFill>
                        <a:srgbClr val="ECECEC"/>
                      </a:solidFill>
                      <a:prstDash val="solid"/>
                    </a:lnT>
                    <a:lnB w="7199">
                      <a:solidFill>
                        <a:srgbClr val="ECECE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313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Eugene</dc:creator>
  <dc:title>pres.krymfest.crv.cdr</dc:title>
  <dcterms:created xsi:type="dcterms:W3CDTF">2014-09-29T16:43:59Z</dcterms:created>
  <dcterms:modified xsi:type="dcterms:W3CDTF">2014-09-29T16:43:59Z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2014-09-29T00:00:00Z</vt:filetime>
  </property>
  <property fmtid="{D5CDD505-2E9C-101B-9397-08002B2CF9AE}" pid="3" name="LastSaved">
    <vt:filetime>2014-09-29T00:00:00Z</vt:filetime>
  </property>
</Properties>
</file>