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8C50B-0446-48E5-A0C8-B05A108E2C4B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A9F6-6BFA-4ADA-8663-D36B50075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8C50B-0446-48E5-A0C8-B05A108E2C4B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A9F6-6BFA-4ADA-8663-D36B50075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8C50B-0446-48E5-A0C8-B05A108E2C4B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A9F6-6BFA-4ADA-8663-D36B50075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8C50B-0446-48E5-A0C8-B05A108E2C4B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A9F6-6BFA-4ADA-8663-D36B50075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8C50B-0446-48E5-A0C8-B05A108E2C4B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A9F6-6BFA-4ADA-8663-D36B50075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8C50B-0446-48E5-A0C8-B05A108E2C4B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A9F6-6BFA-4ADA-8663-D36B50075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8C50B-0446-48E5-A0C8-B05A108E2C4B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A9F6-6BFA-4ADA-8663-D36B50075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8C50B-0446-48E5-A0C8-B05A108E2C4B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A9F6-6BFA-4ADA-8663-D36B50075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8C50B-0446-48E5-A0C8-B05A108E2C4B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A9F6-6BFA-4ADA-8663-D36B50075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8C50B-0446-48E5-A0C8-B05A108E2C4B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A9F6-6BFA-4ADA-8663-D36B50075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8C50B-0446-48E5-A0C8-B05A108E2C4B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A9F6-6BFA-4ADA-8663-D36B50075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8C50B-0446-48E5-A0C8-B05A108E2C4B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2A9F6-6BFA-4ADA-8663-D36B50075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6.pn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001056" cy="1857388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7200" b="1" dirty="0" smtClean="0">
                <a:latin typeface="Consolas" pitchFamily="49" charset="0"/>
                <a:cs typeface="Consolas" pitchFamily="49" charset="0"/>
              </a:rPr>
              <a:t>Move Camp</a:t>
            </a:r>
            <a:r>
              <a:rPr lang="en-US" sz="7200" dirty="0" smtClean="0"/>
              <a:t/>
            </a:r>
            <a:br>
              <a:rPr lang="en-US" sz="7200" dirty="0" smtClean="0"/>
            </a:br>
            <a:endParaRPr lang="ru-RU" sz="72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14414" y="1142984"/>
            <a:ext cx="6400800" cy="85725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л</a:t>
            </a:r>
            <a:r>
              <a:rPr lang="ru-RU" sz="24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агерь уличных видов спорта</a:t>
            </a:r>
            <a:endParaRPr lang="ru-RU" sz="24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9" name="Рисунок 8" descr="move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571744"/>
            <a:ext cx="8143932" cy="3702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onsolas" pitchFamily="49" charset="0"/>
                <a:cs typeface="Consolas" pitchFamily="49" charset="0"/>
              </a:rPr>
              <a:t>Этим летом</a:t>
            </a:r>
            <a:endParaRPr lang="ru-RU" sz="3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786874" cy="4071966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2800" dirty="0" smtClean="0">
                <a:cs typeface="Consolas" pitchFamily="49" charset="0"/>
              </a:rPr>
              <a:t>Экстремальный молодёжный спорт.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800" dirty="0" smtClean="0">
                <a:cs typeface="Consolas" pitchFamily="49" charset="0"/>
              </a:rPr>
              <a:t>Зрелищный чемпионат по завершению лагеря.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800" dirty="0" smtClean="0">
                <a:cs typeface="Consolas" pitchFamily="49" charset="0"/>
              </a:rPr>
              <a:t>Отдых, тренировки, семинары с лидерами культур.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800" dirty="0" smtClean="0">
                <a:cs typeface="Consolas" pitchFamily="49" charset="0"/>
              </a:rPr>
              <a:t>Море и горы. </a:t>
            </a:r>
          </a:p>
          <a:p>
            <a:pPr marL="0" algn="ctr">
              <a:spcBef>
                <a:spcPts val="0"/>
              </a:spcBef>
              <a:buNone/>
            </a:pPr>
            <a:r>
              <a:rPr lang="en-US" sz="2800" dirty="0" smtClean="0">
                <a:cs typeface="Consolas" pitchFamily="49" charset="0"/>
              </a:rPr>
              <a:t>Move Camp</a:t>
            </a:r>
            <a:r>
              <a:rPr lang="ru-RU" sz="2800" dirty="0" smtClean="0">
                <a:cs typeface="Consolas" pitchFamily="49" charset="0"/>
              </a:rPr>
              <a:t>, мотивируя на полезный отдых.</a:t>
            </a:r>
            <a:endParaRPr lang="ru-RU" sz="2800" dirty="0">
              <a:cs typeface="Consolas" pitchFamily="49" charset="0"/>
            </a:endParaRPr>
          </a:p>
        </p:txBody>
      </p:sp>
      <p:pic>
        <p:nvPicPr>
          <p:cNvPr id="4" name="Рисунок 3" descr="R6qJvpG-Z7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286256"/>
            <a:ext cx="3286116" cy="218988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Рисунок 4" descr="cVH0BBkutA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4714884"/>
            <a:ext cx="2928958" cy="1951876"/>
          </a:xfrm>
          <a:prstGeom prst="rect">
            <a:avLst/>
          </a:prstGeom>
          <a:ln w="9525">
            <a:solidFill>
              <a:srgbClr val="0070C0"/>
            </a:solidFill>
            <a:prstDash val="solid"/>
          </a:ln>
        </p:spPr>
      </p:pic>
      <p:pic>
        <p:nvPicPr>
          <p:cNvPr id="6" name="Рисунок 5" descr="move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8082" y="285728"/>
            <a:ext cx="1571405" cy="714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smtClean="0">
                <a:latin typeface="Consolas" pitchFamily="49" charset="0"/>
                <a:cs typeface="Consolas" pitchFamily="49" charset="0"/>
              </a:rPr>
              <a:t> Цель, которую мы преследуем</a:t>
            </a:r>
            <a:endParaRPr lang="ru-RU" sz="36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cs typeface="Consolas" pitchFamily="49" charset="0"/>
              </a:rPr>
              <a:t>Формирование черноморского побережья как территории развития экстремального спортивного молодёжного отдыха.</a:t>
            </a:r>
            <a:endParaRPr lang="ru-RU" sz="2800" dirty="0">
              <a:cs typeface="Consolas" pitchFamily="49" charset="0"/>
            </a:endParaRPr>
          </a:p>
        </p:txBody>
      </p:sp>
      <p:pic>
        <p:nvPicPr>
          <p:cNvPr id="4" name="Рисунок 3" descr="move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214290"/>
            <a:ext cx="1571405" cy="714356"/>
          </a:xfrm>
          <a:prstGeom prst="rect">
            <a:avLst/>
          </a:prstGeom>
        </p:spPr>
      </p:pic>
      <p:pic>
        <p:nvPicPr>
          <p:cNvPr id="7" name="Рисунок 6" descr="QfsESiNuKt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446486">
            <a:off x="357158" y="3214686"/>
            <a:ext cx="2093452" cy="3143248"/>
          </a:xfrm>
          <a:prstGeom prst="rect">
            <a:avLst/>
          </a:prstGeom>
        </p:spPr>
      </p:pic>
      <p:pic>
        <p:nvPicPr>
          <p:cNvPr id="8" name="Рисунок 7" descr="AYSw8t5ALM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878">
            <a:off x="1643042" y="4572008"/>
            <a:ext cx="2916275" cy="1761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1000132"/>
          </a:xfrm>
        </p:spPr>
        <p:txBody>
          <a:bodyPr/>
          <a:lstStyle/>
          <a:p>
            <a:pPr algn="just"/>
            <a:r>
              <a:rPr lang="ru-RU" sz="3600" dirty="0" smtClean="0">
                <a:latin typeface="Consolas" pitchFamily="49" charset="0"/>
                <a:cs typeface="Consolas" pitchFamily="49" charset="0"/>
              </a:rPr>
              <a:t>     Решаемые нами задачи</a:t>
            </a:r>
            <a:endParaRPr lang="ru-RU" dirty="0"/>
          </a:p>
        </p:txBody>
      </p:sp>
      <p:pic>
        <p:nvPicPr>
          <p:cNvPr id="6" name="Содержимое 5" descr="OVMGM6-6hN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728" y="3929066"/>
            <a:ext cx="2714613" cy="1809035"/>
          </a:xfrm>
          <a:ln w="28575">
            <a:noFill/>
          </a:ln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357686" y="1428736"/>
            <a:ext cx="4572032" cy="492285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Продвижение молодёжного туризма на черноморском побережье.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Развитие идей массового спорта.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Приобретение устойчивых позиций на туристическом рынке.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Популяризация нового формата отдыха на территории России.</a:t>
            </a:r>
          </a:p>
          <a:p>
            <a:pPr>
              <a:buFont typeface="Wingdings" pitchFamily="2" charset="2"/>
              <a:buChar char="ü"/>
            </a:pPr>
            <a:endParaRPr lang="ru-RU" sz="2400" dirty="0"/>
          </a:p>
        </p:txBody>
      </p:sp>
      <p:pic>
        <p:nvPicPr>
          <p:cNvPr id="7" name="Рисунок 6" descr="jD7r4Job5Zw.jp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214282" y="2500306"/>
            <a:ext cx="2505795" cy="1568046"/>
          </a:xfrm>
          <a:prstGeom prst="rect">
            <a:avLst/>
          </a:prstGeom>
        </p:spPr>
      </p:pic>
      <p:pic>
        <p:nvPicPr>
          <p:cNvPr id="8" name="Рисунок 7" descr="42HnC1AIwxQ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1401196">
            <a:off x="214282" y="4071942"/>
            <a:ext cx="1807345" cy="1714512"/>
          </a:xfrm>
          <a:prstGeom prst="rect">
            <a:avLst/>
          </a:prstGeom>
        </p:spPr>
      </p:pic>
      <p:pic>
        <p:nvPicPr>
          <p:cNvPr id="9" name="Рисунок 8" descr="move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58082" y="285728"/>
            <a:ext cx="1571405" cy="714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14290"/>
            <a:ext cx="8643966" cy="9413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onsolas" pitchFamily="49" charset="0"/>
                <a:cs typeface="Consolas" pitchFamily="49" charset="0"/>
              </a:rPr>
              <a:t>Отдых с активной жизненной позицией</a:t>
            </a:r>
            <a:endParaRPr lang="ru-RU" sz="32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214282" y="1214422"/>
            <a:ext cx="4500594" cy="542928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3000" dirty="0" smtClean="0">
                <a:cs typeface="Consolas" pitchFamily="49" charset="0"/>
              </a:rPr>
              <a:t>Move Camp</a:t>
            </a:r>
            <a:r>
              <a:rPr lang="ru-RU" sz="3000" dirty="0" smtClean="0">
                <a:cs typeface="Consolas" pitchFamily="49" charset="0"/>
              </a:rPr>
              <a:t>:</a:t>
            </a:r>
          </a:p>
          <a:p>
            <a:pPr marL="514350" indent="-514350" algn="ctr"/>
            <a:r>
              <a:rPr lang="ru-RU" sz="3000" dirty="0" smtClean="0">
                <a:cs typeface="Consolas" pitchFamily="49" charset="0"/>
              </a:rPr>
              <a:t> 1)паркур, трикинг, воркаут.</a:t>
            </a:r>
          </a:p>
          <a:p>
            <a:pPr algn="ctr">
              <a:buNone/>
            </a:pPr>
            <a:endParaRPr lang="ru-RU" sz="3000" dirty="0" smtClean="0">
              <a:cs typeface="Consolas" pitchFamily="49" charset="0"/>
            </a:endParaRPr>
          </a:p>
          <a:p>
            <a:pPr algn="ctr">
              <a:buNone/>
            </a:pPr>
            <a:r>
              <a:rPr lang="ru-RU" sz="3000" dirty="0" smtClean="0">
                <a:cs typeface="Consolas" pitchFamily="49" charset="0"/>
              </a:rPr>
              <a:t>2)лидеры дисциплин со всего мира.</a:t>
            </a:r>
          </a:p>
          <a:p>
            <a:pPr algn="ctr"/>
            <a:endParaRPr lang="ru-RU" sz="3000" dirty="0" smtClean="0">
              <a:cs typeface="Consolas" pitchFamily="49" charset="0"/>
            </a:endParaRPr>
          </a:p>
          <a:p>
            <a:pPr algn="ctr"/>
            <a:r>
              <a:rPr lang="ru-RU" sz="3000" dirty="0" smtClean="0">
                <a:cs typeface="Consolas" pitchFamily="49" charset="0"/>
              </a:rPr>
              <a:t>3)походы, обучающие семинары, общие тренировки.</a:t>
            </a:r>
            <a:endParaRPr lang="en-US" sz="3000" dirty="0" smtClean="0">
              <a:cs typeface="Consolas" pitchFamily="49" charset="0"/>
            </a:endParaRPr>
          </a:p>
          <a:p>
            <a:pPr algn="ctr"/>
            <a:endParaRPr lang="ru-RU" sz="3000" dirty="0" smtClean="0">
              <a:cs typeface="Consolas" pitchFamily="49" charset="0"/>
            </a:endParaRPr>
          </a:p>
          <a:p>
            <a:pPr algn="ctr"/>
            <a:r>
              <a:rPr lang="ru-RU" sz="3000" dirty="0" smtClean="0">
                <a:cs typeface="Consolas" pitchFamily="49" charset="0"/>
              </a:rPr>
              <a:t>4)обмен опытом и знаниями с участниками со всей России</a:t>
            </a:r>
          </a:p>
          <a:p>
            <a:pPr algn="ctr"/>
            <a:endParaRPr lang="ru-RU" sz="3000" dirty="0" smtClean="0">
              <a:cs typeface="Consolas" pitchFamily="49" charset="0"/>
            </a:endParaRPr>
          </a:p>
          <a:p>
            <a:pPr algn="ctr"/>
            <a:r>
              <a:rPr lang="ru-RU" sz="3000" dirty="0" smtClean="0">
                <a:cs typeface="Consolas" pitchFamily="49" charset="0"/>
              </a:rPr>
              <a:t>5)впечатляющий чемпионат в центре Сочи</a:t>
            </a:r>
          </a:p>
          <a:p>
            <a:pPr algn="ctr"/>
            <a:endParaRPr lang="ru-RU" sz="2400" dirty="0" smtClean="0"/>
          </a:p>
          <a:p>
            <a:pPr algn="ctr">
              <a:buFont typeface="Wingdings" pitchFamily="2" charset="2"/>
              <a:buChar char="Ø"/>
            </a:pPr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>
              <a:buNone/>
            </a:pPr>
            <a:endParaRPr lang="ru-RU" sz="2800" dirty="0"/>
          </a:p>
        </p:txBody>
      </p:sp>
      <p:pic>
        <p:nvPicPr>
          <p:cNvPr id="8" name="Рисунок 7" descr="move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214290"/>
            <a:ext cx="1571405" cy="714356"/>
          </a:xfrm>
          <a:prstGeom prst="rect">
            <a:avLst/>
          </a:prstGeom>
        </p:spPr>
      </p:pic>
      <p:pic>
        <p:nvPicPr>
          <p:cNvPr id="11" name="Содержимое 10" descr="akw3fciXAm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286512" y="2143116"/>
            <a:ext cx="2714644" cy="1809056"/>
          </a:xfrm>
        </p:spPr>
      </p:pic>
      <p:pic>
        <p:nvPicPr>
          <p:cNvPr id="12" name="Рисунок 11" descr="t6j_u71aHy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418212">
            <a:off x="7286644" y="3500438"/>
            <a:ext cx="1640825" cy="2463644"/>
          </a:xfrm>
          <a:prstGeom prst="rect">
            <a:avLst/>
          </a:prstGeom>
        </p:spPr>
      </p:pic>
      <p:pic>
        <p:nvPicPr>
          <p:cNvPr id="13" name="Рисунок 12" descr="59Z_Ob_0kQ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389879">
            <a:off x="4714876" y="3357562"/>
            <a:ext cx="2786050" cy="1567153"/>
          </a:xfrm>
          <a:prstGeom prst="rect">
            <a:avLst/>
          </a:prstGeom>
        </p:spPr>
      </p:pic>
      <p:pic>
        <p:nvPicPr>
          <p:cNvPr id="14" name="Рисунок 13" descr="rgHKCf5ObFQ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57833">
            <a:off x="4572000" y="1643050"/>
            <a:ext cx="2571736" cy="1713821"/>
          </a:xfrm>
          <a:prstGeom prst="rect">
            <a:avLst/>
          </a:prstGeom>
        </p:spPr>
      </p:pic>
      <p:pic>
        <p:nvPicPr>
          <p:cNvPr id="15" name="Рисунок 14" descr="ToI7AVOJtO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74255">
            <a:off x="5429256" y="4643446"/>
            <a:ext cx="2214546" cy="1475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143000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smtClean="0">
                <a:latin typeface="Consolas" pitchFamily="49" charset="0"/>
                <a:cs typeface="Consolas" pitchFamily="49" charset="0"/>
              </a:rPr>
              <a:t>Люди, которые всё это делают</a:t>
            </a:r>
            <a:endParaRPr lang="ru-RU" sz="36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428976"/>
            <a:ext cx="8786874" cy="3214734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2800" dirty="0" smtClean="0">
                <a:cs typeface="Consolas" pitchFamily="49" charset="0"/>
              </a:rPr>
              <a:t>Объединение уличных культур «</a:t>
            </a:r>
            <a:r>
              <a:rPr lang="en-US" sz="2800" dirty="0" smtClean="0">
                <a:cs typeface="Consolas" pitchFamily="49" charset="0"/>
              </a:rPr>
              <a:t>Move</a:t>
            </a:r>
            <a:r>
              <a:rPr lang="ru-RU" sz="2800" dirty="0" smtClean="0">
                <a:cs typeface="Consolas" pitchFamily="49" charset="0"/>
              </a:rPr>
              <a:t>»</a:t>
            </a:r>
            <a:r>
              <a:rPr lang="en-US" sz="2800" dirty="0" smtClean="0">
                <a:cs typeface="Consolas" pitchFamily="49" charset="0"/>
              </a:rPr>
              <a:t> </a:t>
            </a:r>
            <a:r>
              <a:rPr lang="ru-RU" sz="2800" dirty="0" smtClean="0">
                <a:cs typeface="Consolas" pitchFamily="49" charset="0"/>
              </a:rPr>
              <a:t>совместно с трейсерами города Сочи.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800" dirty="0" smtClean="0">
                <a:cs typeface="Consolas" pitchFamily="49" charset="0"/>
              </a:rPr>
              <a:t>«</a:t>
            </a:r>
            <a:r>
              <a:rPr lang="en-US" sz="2800" dirty="0" smtClean="0">
                <a:cs typeface="Consolas" pitchFamily="49" charset="0"/>
              </a:rPr>
              <a:t>Move</a:t>
            </a:r>
            <a:r>
              <a:rPr lang="ru-RU" sz="2800" dirty="0" smtClean="0">
                <a:cs typeface="Consolas" pitchFamily="49" charset="0"/>
              </a:rPr>
              <a:t>» - это сильная команда организаторов, на числу которых большое количество качественно и успешно проведённых массовых мероприятий направленных на развитие уличной культуры в России. 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4" name="Рисунок 3" descr="pUAQh-Jpte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1785926"/>
            <a:ext cx="2428892" cy="1620602"/>
          </a:xfrm>
          <a:prstGeom prst="rect">
            <a:avLst/>
          </a:prstGeom>
        </p:spPr>
      </p:pic>
      <p:pic>
        <p:nvPicPr>
          <p:cNvPr id="6" name="Рисунок 5" descr="Z8f6XDuwEe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1428736"/>
            <a:ext cx="1357322" cy="2039360"/>
          </a:xfrm>
          <a:prstGeom prst="rect">
            <a:avLst/>
          </a:prstGeom>
        </p:spPr>
      </p:pic>
      <p:pic>
        <p:nvPicPr>
          <p:cNvPr id="7" name="Рисунок 6" descr="Z06GJUvivB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1928802"/>
            <a:ext cx="2357454" cy="1571022"/>
          </a:xfrm>
          <a:prstGeom prst="rect">
            <a:avLst/>
          </a:prstGeom>
        </p:spPr>
      </p:pic>
      <p:pic>
        <p:nvPicPr>
          <p:cNvPr id="8" name="Рисунок 7" descr="5nBuq05WQ2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06" y="1357298"/>
            <a:ext cx="2250031" cy="1501262"/>
          </a:xfrm>
          <a:prstGeom prst="rect">
            <a:avLst/>
          </a:prstGeom>
        </p:spPr>
      </p:pic>
      <p:pic>
        <p:nvPicPr>
          <p:cNvPr id="9" name="Рисунок 8" descr="move 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58082" y="214290"/>
            <a:ext cx="1571405" cy="714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572560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onsolas" pitchFamily="49" charset="0"/>
                <a:cs typeface="Consolas" pitchFamily="49" charset="0"/>
              </a:rPr>
              <a:t>Перспективы развития</a:t>
            </a:r>
            <a:endParaRPr lang="ru-RU" sz="36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85720" y="1571612"/>
            <a:ext cx="8429684" cy="492922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-ежегодный приток молодёжи на черноморское побережье со всей России.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-приобретение </a:t>
            </a:r>
            <a:r>
              <a:rPr lang="ru-RU" sz="2800" dirty="0" err="1" smtClean="0">
                <a:solidFill>
                  <a:schemeClr val="tx1"/>
                </a:solidFill>
              </a:rPr>
              <a:t>бренд-мероприятия</a:t>
            </a:r>
            <a:r>
              <a:rPr lang="ru-RU" sz="2800" dirty="0" smtClean="0">
                <a:solidFill>
                  <a:schemeClr val="tx1"/>
                </a:solidFill>
              </a:rPr>
              <a:t> с узнаваемость во всей Европе.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-стабильность в развитие молодёжного туристического направления.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Для примера: </a:t>
            </a:r>
            <a:r>
              <a:rPr lang="en-US" sz="1800" dirty="0" err="1" smtClean="0">
                <a:solidFill>
                  <a:schemeClr val="tx1"/>
                </a:solidFill>
              </a:rPr>
              <a:t>Juste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Debout</a:t>
            </a:r>
            <a:r>
              <a:rPr lang="en-US" sz="1800" dirty="0" smtClean="0">
                <a:solidFill>
                  <a:schemeClr val="tx1"/>
                </a:solidFill>
              </a:rPr>
              <a:t>-</a:t>
            </a:r>
            <a:r>
              <a:rPr lang="ru-RU" sz="1800" dirty="0" smtClean="0">
                <a:solidFill>
                  <a:schemeClr val="tx1"/>
                </a:solidFill>
              </a:rPr>
              <a:t>всемирно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известный чемпионат уличных танцев.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2002 г.- 330 посетителей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2004 г.-2 400 посетителей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2006 г.-7 000 посетителей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2014 г.-16 000посетителе и 50 000 </a:t>
            </a:r>
            <a:r>
              <a:rPr lang="en-US" sz="1800" dirty="0" smtClean="0">
                <a:solidFill>
                  <a:schemeClr val="tx1"/>
                </a:solidFill>
              </a:rPr>
              <a:t>TV </a:t>
            </a:r>
            <a:r>
              <a:rPr lang="ru-RU" sz="1800" dirty="0" smtClean="0">
                <a:solidFill>
                  <a:schemeClr val="tx1"/>
                </a:solidFill>
              </a:rPr>
              <a:t>зрителей.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move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214290"/>
            <a:ext cx="1571405" cy="714356"/>
          </a:xfrm>
          <a:prstGeom prst="rect">
            <a:avLst/>
          </a:prstGeom>
        </p:spPr>
      </p:pic>
      <p:pic>
        <p:nvPicPr>
          <p:cNvPr id="9" name="Рисунок 8" descr="id-9109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286">
            <a:off x="6858016" y="4143380"/>
            <a:ext cx="2005713" cy="1185860"/>
          </a:xfrm>
          <a:prstGeom prst="rect">
            <a:avLst/>
          </a:prstGeom>
        </p:spPr>
      </p:pic>
      <p:pic>
        <p:nvPicPr>
          <p:cNvPr id="10" name="Рисунок 9" descr="cliff-diving-клифф-дайвинг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402911">
            <a:off x="7000892" y="5286388"/>
            <a:ext cx="1857388" cy="1238259"/>
          </a:xfrm>
          <a:prstGeom prst="rect">
            <a:avLst/>
          </a:prstGeom>
        </p:spPr>
      </p:pic>
      <p:pic>
        <p:nvPicPr>
          <p:cNvPr id="11" name="Рисунок 10" descr="_redbull10_30f510c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51669">
            <a:off x="5214942" y="4714884"/>
            <a:ext cx="1841551" cy="1261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Consolas" pitchFamily="49" charset="0"/>
                <a:cs typeface="Consolas" pitchFamily="49" charset="0"/>
              </a:rPr>
              <a:t>Преимущества</a:t>
            </a:r>
            <a:endParaRPr lang="ru-RU" sz="36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4572032" cy="5429288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Новый формат отдыха</a:t>
            </a:r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Экстремальные виды </a:t>
            </a:r>
            <a:r>
              <a:rPr lang="ru-RU" sz="2800" dirty="0" smtClean="0"/>
              <a:t>спорта, привлекающие своей неповторимостью</a:t>
            </a:r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Работа на две аудитории – зрителей и спортсменов</a:t>
            </a:r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Опытная и слаженная команда организаторов</a:t>
            </a:r>
          </a:p>
          <a:p>
            <a:pPr>
              <a:buNone/>
            </a:pPr>
            <a:endParaRPr lang="ru-RU" u="sng" dirty="0" smtClean="0"/>
          </a:p>
          <a:p>
            <a:pPr algn="just">
              <a:buNone/>
            </a:pPr>
            <a:endParaRPr lang="ru-RU" u="sng" dirty="0" smtClean="0"/>
          </a:p>
          <a:p>
            <a:pPr algn="ctr">
              <a:buNone/>
            </a:pPr>
            <a:endParaRPr lang="ru-RU" u="sng" dirty="0"/>
          </a:p>
        </p:txBody>
      </p:sp>
      <p:pic>
        <p:nvPicPr>
          <p:cNvPr id="4" name="Рисунок 3" descr="move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214290"/>
            <a:ext cx="1571405" cy="714356"/>
          </a:xfrm>
          <a:prstGeom prst="rect">
            <a:avLst/>
          </a:prstGeom>
        </p:spPr>
      </p:pic>
      <p:pic>
        <p:nvPicPr>
          <p:cNvPr id="5" name="Рисунок 4" descr="wdTpTyvec4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1785926"/>
            <a:ext cx="3286116" cy="1848440"/>
          </a:xfrm>
          <a:prstGeom prst="rect">
            <a:avLst/>
          </a:prstGeom>
        </p:spPr>
      </p:pic>
      <p:pic>
        <p:nvPicPr>
          <p:cNvPr id="6" name="Рисунок 5" descr="di4z3WJQzZ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55047">
            <a:off x="5143504" y="3214686"/>
            <a:ext cx="2749619" cy="1832363"/>
          </a:xfrm>
          <a:prstGeom prst="rect">
            <a:avLst/>
          </a:prstGeom>
        </p:spPr>
      </p:pic>
      <p:pic>
        <p:nvPicPr>
          <p:cNvPr id="7" name="Рисунок 6" descr="97UEKHpPY3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431532">
            <a:off x="6357950" y="4643446"/>
            <a:ext cx="2500330" cy="1666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785926"/>
            <a:ext cx="8929718" cy="235745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Move Camp,</a:t>
            </a:r>
            <a:r>
              <a:rPr lang="ru-RU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ru-RU" dirty="0" smtClean="0">
                <a:latin typeface="Consolas" pitchFamily="49" charset="0"/>
                <a:cs typeface="Consolas" pitchFamily="49" charset="0"/>
              </a:rPr>
            </a:br>
            <a:r>
              <a:rPr lang="ru-RU" dirty="0" smtClean="0">
                <a:latin typeface="Consolas" pitchFamily="49" charset="0"/>
                <a:cs typeface="Consolas" pitchFamily="49" charset="0"/>
              </a:rPr>
              <a:t>Мы можем хорошо отдыхать дома.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dirty="0" smtClean="0">
                <a:latin typeface="Consolas" pitchFamily="49" charset="0"/>
                <a:cs typeface="Consolas" pitchFamily="49" charset="0"/>
              </a:rPr>
            </a:br>
            <a:r>
              <a:rPr lang="ru-RU" dirty="0" smtClean="0">
                <a:latin typeface="Consolas" pitchFamily="49" charset="0"/>
                <a:cs typeface="Consolas" pitchFamily="49" charset="0"/>
              </a:rPr>
              <a:t>Спасибо за внимание.</a:t>
            </a:r>
            <a:endParaRPr lang="ru-RU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273</Words>
  <Application>Microsoft Office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Move Camp </vt:lpstr>
      <vt:lpstr>Этим летом</vt:lpstr>
      <vt:lpstr> Цель, которую мы преследуем</vt:lpstr>
      <vt:lpstr>     Решаемые нами задачи</vt:lpstr>
      <vt:lpstr>Отдых с активной жизненной позицией</vt:lpstr>
      <vt:lpstr>Люди, которые всё это делают</vt:lpstr>
      <vt:lpstr>Перспективы развития</vt:lpstr>
      <vt:lpstr>Преимущества</vt:lpstr>
      <vt:lpstr>Move Camp, Мы можем хорошо отдыхать дома. Спасибо за внимание.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alena</dc:creator>
  <cp:lastModifiedBy>alena</cp:lastModifiedBy>
  <cp:revision>36</cp:revision>
  <dcterms:created xsi:type="dcterms:W3CDTF">2014-09-06T18:57:36Z</dcterms:created>
  <dcterms:modified xsi:type="dcterms:W3CDTF">2014-09-12T17:20:12Z</dcterms:modified>
</cp:coreProperties>
</file>