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0811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 учреждение культуры «Иркутский областной Дом народного творчества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ГБУК «ИОДНТ»)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таша\Desktop\ф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171919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Цель проекта: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980728"/>
            <a:ext cx="3008313" cy="532859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Духовное, нравственное и патриотическое воспитание населения Иркутской области на основе активизации всех слоев и социальных групп общества при подготовке празднования 70-летия Великой Победы</a:t>
            </a:r>
          </a:p>
          <a:p>
            <a:endParaRPr lang="ru-RU" dirty="0"/>
          </a:p>
        </p:txBody>
      </p:sp>
      <p:pic>
        <p:nvPicPr>
          <p:cNvPr id="2050" name="Picture 2" descr="C:\Users\Наташа\Desktop\фронтовая бригада 2014 №1\Фото фронтовых бригад\фото фронтовые\усть-илимск\DSC046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39354" y="756557"/>
            <a:ext cx="3811742" cy="4506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5184576" cy="5760640"/>
          </a:xfrm>
          <a:ln cmpd="sng"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pPr algn="l"/>
            <a:r>
              <a:rPr lang="ru-RU" sz="3400" dirty="0" smtClean="0">
                <a:solidFill>
                  <a:schemeClr val="tx1"/>
                </a:solidFill>
                <a:sym typeface="Wingdings 2"/>
              </a:rPr>
              <a:t></a:t>
            </a:r>
            <a:r>
              <a:rPr lang="ru-RU" sz="3400" dirty="0" smtClean="0">
                <a:solidFill>
                  <a:schemeClr val="tx1"/>
                </a:solidFill>
              </a:rPr>
              <a:t>реконструкция </a:t>
            </a:r>
            <a:r>
              <a:rPr lang="ru-RU" sz="3400" dirty="0" smtClean="0">
                <a:solidFill>
                  <a:schemeClr val="tx1"/>
                </a:solidFill>
              </a:rPr>
              <a:t>историко-культурного феномена фронтовых концертных бригад, как уникального явления национальной культуры, внесшего весомый вклад в дело Великой Победы; 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  <a:sym typeface="Wingdings 2"/>
              </a:rPr>
              <a:t></a:t>
            </a:r>
            <a:r>
              <a:rPr lang="ru-RU" sz="3400" dirty="0" smtClean="0">
                <a:solidFill>
                  <a:schemeClr val="tx1"/>
                </a:solidFill>
              </a:rPr>
              <a:t>вовлечение </a:t>
            </a:r>
            <a:r>
              <a:rPr lang="ru-RU" sz="3400" dirty="0" smtClean="0">
                <a:solidFill>
                  <a:schemeClr val="tx1"/>
                </a:solidFill>
              </a:rPr>
              <a:t>максимального количества жителей Иркутской области в общегражданскую культурную акцию, с целью создания эффективной целостной системы патриотического воспитания;</a:t>
            </a:r>
          </a:p>
          <a:p>
            <a:pPr algn="l"/>
            <a:r>
              <a:rPr lang="ru-RU" sz="3400" dirty="0" smtClean="0">
                <a:solidFill>
                  <a:schemeClr val="tx1"/>
                </a:solidFill>
                <a:sym typeface="Wingdings 2"/>
              </a:rPr>
              <a:t></a:t>
            </a:r>
            <a:r>
              <a:rPr lang="ru-RU" sz="3400" dirty="0" smtClean="0">
                <a:solidFill>
                  <a:schemeClr val="tx1"/>
                </a:solidFill>
              </a:rPr>
              <a:t>поддержка </a:t>
            </a:r>
            <a:r>
              <a:rPr lang="ru-RU" sz="3400" dirty="0" smtClean="0">
                <a:solidFill>
                  <a:schemeClr val="tx1"/>
                </a:solidFill>
              </a:rPr>
              <a:t>и развитие творчества среди различных категорий населения (преимущественно молодежи) в сфере музыкального, театрального, хореографического искусства и народного творчества.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5184576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Задачи проекта:</a:t>
            </a:r>
            <a:endParaRPr lang="ru-RU" sz="3200" dirty="0"/>
          </a:p>
        </p:txBody>
      </p:sp>
      <p:pic>
        <p:nvPicPr>
          <p:cNvPr id="5" name="Picture 2" descr="C:\Users\Наташа\Desktop\фронтовая бригада 2014 №1\Фото фронтовых бригад\фото фронтовые\усть-илимск\DSC04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8640"/>
            <a:ext cx="3219617" cy="2160240"/>
          </a:xfrm>
          <a:prstGeom prst="rect">
            <a:avLst/>
          </a:prstGeom>
          <a:noFill/>
        </p:spPr>
      </p:pic>
      <p:pic>
        <p:nvPicPr>
          <p:cNvPr id="16387" name="Picture 3" descr="C:\Users\Наташа\Desktop\фронтовая бригада 2014 №1\Фото фронтовых бригад\фото фронтовые\усть-илимск\DSC04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9"/>
            <a:ext cx="3236509" cy="2037919"/>
          </a:xfrm>
          <a:prstGeom prst="rect">
            <a:avLst/>
          </a:prstGeom>
          <a:noFill/>
        </p:spPr>
      </p:pic>
      <p:pic>
        <p:nvPicPr>
          <p:cNvPr id="16388" name="Picture 4" descr="C:\Users\Наташа\Desktop\фронтовая бригада 2014 №1\Фото фронтовых бригад\фото фронтовые\усть-илимск\DSC046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509120"/>
            <a:ext cx="3260156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60649"/>
            <a:ext cx="7772400" cy="576064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cs typeface="Times New Roman" pitchFamily="18" charset="0"/>
              </a:rPr>
              <a:t>Результаты проекта:</a:t>
            </a:r>
            <a:endParaRPr lang="ru-RU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72400" cy="5256584"/>
          </a:xfrm>
        </p:spPr>
        <p:txBody>
          <a:bodyPr>
            <a:noAutofit/>
          </a:bodyPr>
          <a:lstStyle/>
          <a:p>
            <a:pPr algn="l"/>
            <a:r>
              <a:rPr lang="ru-RU" sz="2800" cap="none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создание эффективной целостной системы патриотического воспитания;</a:t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 сохранение и развитие феномена фронтовых концертных бригад, как уникального культурного явления и одного из аспектов, принесших победу в великой отечественной войне;</a:t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> создание любительских творческих коллективов с участием широких слоев населения (преимущественно молодежи) для дальнейшего проведения мероприятий, посвященных юбилею великой победы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8458200" cy="27363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2015 году проект получит свое продолжение и реализует себя  в полном масштабе во время проведения в Иркутской области праздничных мероприятий в честь 70-летия Великой Победы, 8 лучших «Фронтовых концертных бригад», в составе агитационного поезда «За Победу!» побывают на станциях, где на войну призывались сибирские дивизии, далее  примут участие в праздничных концертах 9 мая 2015 года в Иркутске. Сводный концерт, исполнителями которого будут тысячи участников фестиваля, увидят ветераны Великой Отечественной войны и жители Приангарья.</a:t>
            </a:r>
            <a:endParaRPr lang="ru-RU" dirty="0"/>
          </a:p>
        </p:txBody>
      </p:sp>
      <p:pic>
        <p:nvPicPr>
          <p:cNvPr id="17410" name="Picture 2" descr="C:\Users\Наташа\Desktop\фронтовая бригада 2014 №1\Лучшая идея события, посвященного 70-летию Победы в ВОВ\Приложение\фронтовая бригада для Владивостока\Фото\Финал. Фронтовая концертная бригада Салют побе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501008"/>
            <a:ext cx="597666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205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Государственное бюджетное  учреждение культуры «Иркутский областной Дом народного творчества»  (ГБУК «ИОДНТ»)</vt:lpstr>
      <vt:lpstr>Цель проекта:</vt:lpstr>
      <vt:lpstr>Слайд 3</vt:lpstr>
      <vt:lpstr>создание эффективной целостной системы патриотического воспитания;  сохранение и развитие феномена фронтовых концертных бригад, как уникального культурного явления и одного из аспектов, принесших победу в великой отечественной войне;  создание любительских творческих коллективов с участием широких слоев населения (преимущественно молодежи) для дальнейшего проведения мероприятий, посвященных юбилею великой победы  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 учреждение культуры «Иркутский областной Дом народного творчества»  (ГБУК «ИОДНТ»)</dc:title>
  <dc:creator>Наташа</dc:creator>
  <cp:lastModifiedBy>Наташа</cp:lastModifiedBy>
  <cp:revision>7</cp:revision>
  <dcterms:created xsi:type="dcterms:W3CDTF">2014-08-28T03:38:07Z</dcterms:created>
  <dcterms:modified xsi:type="dcterms:W3CDTF">2014-08-29T02:13:41Z</dcterms:modified>
</cp:coreProperties>
</file>