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5" r:id="rId5"/>
    <p:sldId id="278" r:id="rId6"/>
    <p:sldId id="276" r:id="rId7"/>
    <p:sldId id="277" r:id="rId8"/>
    <p:sldId id="279" r:id="rId9"/>
    <p:sldId id="256" r:id="rId10"/>
    <p:sldId id="261" r:id="rId11"/>
    <p:sldId id="280" r:id="rId12"/>
    <p:sldId id="264" r:id="rId13"/>
    <p:sldId id="265" r:id="rId14"/>
    <p:sldId id="281" r:id="rId15"/>
    <p:sldId id="27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17C5-6781-4702-BC90-965E5DDAF94A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F314-8F03-46D3-B5CC-1096B8C21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Отображается файл &quot;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Отображается файл &quot;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Отображается файл &quot;9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D:\Мои документы\Мои рисунки\Евр\vt_logo_style2.png"/>
          <p:cNvPicPr>
            <a:picLocks noChangeAspect="1" noChangeArrowheads="1"/>
          </p:cNvPicPr>
          <p:nvPr/>
        </p:nvPicPr>
        <p:blipFill>
          <a:blip r:embed="rId2" cstate="print"/>
          <a:srcRect r="67972"/>
          <a:stretch>
            <a:fillRect/>
          </a:stretch>
        </p:blipFill>
        <p:spPr bwMode="auto">
          <a:xfrm>
            <a:off x="4000496" y="500042"/>
            <a:ext cx="1357322" cy="13573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3000372"/>
            <a:ext cx="5775940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Оренбургский</a:t>
            </a:r>
          </a:p>
          <a:p>
            <a:pPr algn="ctr"/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туристическо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-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информационный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центр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Мои рисунки\Евр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ои документы\Мои рисунки\Евр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7980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ои документы\Мои рисунки\Евр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и документы\Мои рисунки\Евр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7981" y="0"/>
            <a:ext cx="102819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Мои документы\Мои рисунки\Евр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7980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Мои документы\Мои рисунки\Евр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Мои рисунки\Евр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02819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Мои документы\Мои рисунки\Евр\1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-2282654" y="925307"/>
            <a:ext cx="13709308" cy="9144002"/>
          </a:xfrm>
          <a:prstGeom prst="rect">
            <a:avLst/>
          </a:prstGeom>
          <a:noFill/>
        </p:spPr>
      </p:pic>
      <p:pic>
        <p:nvPicPr>
          <p:cNvPr id="5" name="Picture 2" descr="D:\Мои документы\Мои рисунки\Евр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16354" y="1217227"/>
            <a:ext cx="7196178" cy="479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Мои рисунки\Евр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Мои рисунки\Евр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и документы\Мои рисунки\Евр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24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Мои рисунки\Евр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5850" y="0"/>
            <a:ext cx="10325105" cy="68867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ои документы\Мои рисунки\Евр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380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Мои документы\Мои рисунки\Евр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081" y="0"/>
            <a:ext cx="10389122" cy="6929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D:\Мои документы\Мои рисунки\Евр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" y="0"/>
            <a:ext cx="102819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Замдир</dc:creator>
  <cp:lastModifiedBy>Игорь</cp:lastModifiedBy>
  <cp:revision>3</cp:revision>
  <dcterms:created xsi:type="dcterms:W3CDTF">2014-09-27T02:23:45Z</dcterms:created>
  <dcterms:modified xsi:type="dcterms:W3CDTF">2014-09-28T17:05:48Z</dcterms:modified>
</cp:coreProperties>
</file>