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100" d="100"/>
          <a:sy n="100" d="100"/>
        </p:scale>
        <p:origin x="-1944" y="-8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76"/>
            <a:ext cx="9150070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АДМИНИСТРАЦИЯ\2014\Покровская ярмарка_2014\Приглашение по ЦФО\презентация\Покровская ярмарка RussianEventAward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676"/>
            <a:ext cx="9150068" cy="51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Глеб Олегович Дегиль</dc:creator>
  <cp:lastModifiedBy>Глеб Олегович Дегиль</cp:lastModifiedBy>
  <cp:revision>2</cp:revision>
  <dcterms:created xsi:type="dcterms:W3CDTF">2014-08-07T13:11:14Z</dcterms:created>
  <dcterms:modified xsi:type="dcterms:W3CDTF">2014-08-08T06:06:54Z</dcterms:modified>
</cp:coreProperties>
</file>