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47B9B9-BE79-4D89-8D58-9D35568FE5E7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41170C-6BB4-4AE1-AC98-5BDAC0D4F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28604"/>
            <a:ext cx="53065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МБУК «Княжий Двор»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Праздник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«Русский холодец»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5323524" cy="32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328" y="1000109"/>
            <a:ext cx="39626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5462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МБУК «Княжий Двор»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3214678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772" y="1714488"/>
            <a:ext cx="596422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571744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Задачами </a:t>
            </a:r>
            <a:r>
              <a:rPr lang="ru-RU" dirty="0" smtClean="0"/>
              <a:t>проведения праздника являются: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Сохранение и развитие декоративно-прикладного и народного творчества как основной части российской культуры;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Выявление и распространение опыта интересных творческих работ отдельных мастеров, педагогов, молодежи, школьников;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Сохранение и развитие обычаев приготовления традиционных русских блюд;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Привлечение молодежи к изучению русских традиций и развитие интереса к истории российского государства посредством знакомства с обычаями бытовой жизни наших предков;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Развитие творческого потенциала участников различных возрастных категорий (прежде всего школьников, студентов, молодежи), сфер профессиональной деятельности, увлечений;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Создание условий для проникновения народной эстетики в быт каждой семьи, сохранение преемственности традиций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28992" y="571480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Праздник </a:t>
            </a:r>
            <a:r>
              <a:rPr lang="ru-RU" dirty="0" smtClean="0"/>
              <a:t>«Русский холодец» проводится с целью популяризации русских традиций и обычаев, а также для формирования привлекательного туристского имиджа поселения.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214710" cy="241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рамках проведения праздника «Русский холодец» </a:t>
            </a:r>
            <a:r>
              <a:rPr lang="ru-RU" sz="2400" dirty="0" smtClean="0"/>
              <a:t>проводятся следующие мероприятия: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0034" y="1643050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b="1" dirty="0" smtClean="0"/>
              <a:t>. Выставка – конкурс изделий декоративно-прикладного и народного творчества</a:t>
            </a:r>
            <a:r>
              <a:rPr lang="ru-RU" dirty="0" smtClean="0"/>
              <a:t> (шитье, вышивка, плетение, резьба по дереву, роспись, соленое тесто и т.п.) проводится по следующим номинациям: </a:t>
            </a:r>
          </a:p>
          <a:p>
            <a:r>
              <a:rPr lang="ru-RU" dirty="0" smtClean="0"/>
              <a:t>1. Лучшая игрушка по тематике праздника;</a:t>
            </a:r>
          </a:p>
          <a:p>
            <a:r>
              <a:rPr lang="ru-RU" dirty="0" smtClean="0"/>
              <a:t>2. Лучшее панно;</a:t>
            </a:r>
          </a:p>
          <a:p>
            <a:r>
              <a:rPr lang="ru-RU" dirty="0" smtClean="0"/>
              <a:t>3. Лучший видеоклип, </a:t>
            </a:r>
            <a:r>
              <a:rPr lang="ru-RU" dirty="0" err="1" smtClean="0"/>
              <a:t>видеопрезентация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4. Оригинальность идеи;</a:t>
            </a:r>
          </a:p>
          <a:p>
            <a:r>
              <a:rPr lang="ru-RU" dirty="0" smtClean="0"/>
              <a:t>5. Лучшая коллекция (игрушки, сувениры, календари и пр.) по тематике праздника;</a:t>
            </a:r>
          </a:p>
          <a:p>
            <a:r>
              <a:rPr lang="ru-RU" dirty="0" smtClean="0"/>
              <a:t>6. Оригинальное использование туристических брендов региона;</a:t>
            </a:r>
          </a:p>
          <a:p>
            <a:r>
              <a:rPr lang="ru-RU" dirty="0" smtClean="0"/>
              <a:t>7.  Приз зрительских симпатий (по итогам голосования посетителей).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214554"/>
            <a:ext cx="3792375" cy="3059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571480"/>
            <a:ext cx="528641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Творческий литературно-песенный конкурс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следующие номинации: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Самый интересный рассказ (стихотворение, смешной случай) по тематике праздника;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Лучшая частушка о холодце (студне);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Лучший исполнитель песен, частушек по тематике праздника.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Конкурс на лучшее приготовление холодца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(заливного блюда)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по следующим номинациям: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Самый большой холодец;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Приз зрительских симпатий;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Самый красивый холодец (студень, заливное блюдо);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Самый оригинальный рецепт;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Самый оригинальный костюм участника праздника;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Лучшая презентация блюда.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00108"/>
            <a:ext cx="3470297" cy="48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3357562"/>
            <a:ext cx="7215238" cy="51220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400" dirty="0" smtClean="0"/>
              <a:t>Участники праздника со своими «произведениями» </a:t>
            </a:r>
            <a:endParaRPr lang="ru-RU" sz="24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321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214842" cy="316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89"/>
            <a:ext cx="4476002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97555"/>
            <a:ext cx="4213223" cy="316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286248" cy="321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85984" y="3071810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Наши холодцы и студни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96340"/>
            <a:ext cx="4214843" cy="316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4190297" cy="314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32612"/>
            <a:ext cx="4167185" cy="312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24" y="1000108"/>
            <a:ext cx="7643866" cy="92869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Съемки программы НТВ «Поедем, поедим!»</a:t>
            </a:r>
          </a:p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и её ведущий Джон Уоррен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43050"/>
            <a:ext cx="533403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805" y="1428736"/>
            <a:ext cx="3695195" cy="492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214290"/>
            <a:ext cx="8360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Показательные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выступления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военно-исторического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клуба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Вохонский ратник»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7" y="3143248"/>
            <a:ext cx="4953003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4886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/>
              <a:t>Праздник «Русский холодец» посвящен традиционным в зимний период обычаям, обрядам, бытовым занятиям русского человека и организуется Муниципальным бюджетным учреждением культуры городского поселения Большие Дворы Павлово-Посадского муниципального района Московской области «Княжий Двор» (МБУК «Княжий Двор») при поддержке ЗАО ПО «Берег» и Администрации городского поселения Большие Дворы Павлово-Посадского муниципального района Московской области.</a:t>
            </a:r>
          </a:p>
          <a:p>
            <a:pPr algn="just"/>
            <a:r>
              <a:rPr lang="ru-RU" dirty="0" smtClean="0"/>
              <a:t>	Праздник </a:t>
            </a:r>
            <a:r>
              <a:rPr lang="ru-RU" dirty="0" smtClean="0"/>
              <a:t>«Русский холодец» собирает более 70 участников конкурсной и праздничной программы и несколько сотен гостей и зрителей. </a:t>
            </a:r>
            <a:r>
              <a:rPr lang="ru-RU" dirty="0" smtClean="0"/>
              <a:t>Концепция </a:t>
            </a:r>
            <a:r>
              <a:rPr lang="ru-RU" dirty="0" smtClean="0"/>
              <a:t>проведения праздника позволяет привлечь к активному и непосредственному участию в нем большое количество участников различных возрастных </a:t>
            </a:r>
            <a:r>
              <a:rPr lang="ru-RU" dirty="0" smtClean="0"/>
              <a:t>категорий и способствует </a:t>
            </a:r>
            <a:r>
              <a:rPr lang="ru-RU" dirty="0" smtClean="0"/>
              <a:t>дальнейшему развитию музейных образовательных, экскурсионных, экспозиционных и интерактивных программ и позволяет вовлечь в интересную проблематику изучения, сохранения и популяризации традиций народных художественных промыслов большую и разновозрастную аудиторию участников.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14818"/>
            <a:ext cx="478857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483</TotalTime>
  <Words>257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******</dc:creator>
  <cp:lastModifiedBy>******</cp:lastModifiedBy>
  <cp:revision>50</cp:revision>
  <dcterms:created xsi:type="dcterms:W3CDTF">2014-04-09T11:51:47Z</dcterms:created>
  <dcterms:modified xsi:type="dcterms:W3CDTF">2014-04-12T13:55:41Z</dcterms:modified>
</cp:coreProperties>
</file>