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256" r:id="rId2"/>
    <p:sldId id="283" r:id="rId3"/>
    <p:sldId id="277" r:id="rId4"/>
    <p:sldId id="278" r:id="rId5"/>
    <p:sldId id="280" r:id="rId6"/>
    <p:sldId id="281" r:id="rId7"/>
    <p:sldId id="282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268" r:id="rId18"/>
    <p:sldId id="269" r:id="rId19"/>
    <p:sldId id="271" r:id="rId20"/>
    <p:sldId id="272" r:id="rId21"/>
    <p:sldId id="279" r:id="rId22"/>
    <p:sldId id="284" r:id="rId23"/>
    <p:sldId id="273" r:id="rId24"/>
    <p:sldId id="275" r:id="rId25"/>
    <p:sldId id="285" r:id="rId2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9898A9-4359-406D-B7AC-8C5A71C14EEC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98A90093-08F4-4129-BF6A-468A114FC160}">
      <dgm:prSet/>
      <dgm:spPr/>
      <dgm:t>
        <a:bodyPr/>
        <a:lstStyle/>
        <a:p>
          <a:pPr algn="ctr" rtl="0"/>
          <a:r>
            <a:rPr lang="ru-RU" b="1" cap="none" spc="150" dirty="0" smtClean="0">
              <a:ln w="1143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rPr>
            <a:t>Павлово-Посадская шаль – символ  России</a:t>
          </a:r>
          <a:endParaRPr lang="ru-RU" b="1" cap="none" spc="150" dirty="0">
            <a:ln w="11430"/>
            <a:effectLst>
              <a:outerShdw blurRad="60007" dist="200025" dir="15000000" sy="30000" kx="-1800000" algn="bl" rotWithShape="0">
                <a:prstClr val="black">
                  <a:alpha val="32000"/>
                </a:prstClr>
              </a:outerShdw>
            </a:effectLst>
          </a:endParaRPr>
        </a:p>
      </dgm:t>
    </dgm:pt>
    <dgm:pt modelId="{5866C0C0-3593-4D4D-BD0D-C073269D6E0A}" type="parTrans" cxnId="{52B0BFB1-228B-430F-B0E0-43319BB4F103}">
      <dgm:prSet/>
      <dgm:spPr/>
      <dgm:t>
        <a:bodyPr/>
        <a:lstStyle/>
        <a:p>
          <a:endParaRPr lang="ru-RU"/>
        </a:p>
      </dgm:t>
    </dgm:pt>
    <dgm:pt modelId="{F162AFA0-DD6D-47FC-8A7E-9B005CE8AABB}" type="sibTrans" cxnId="{52B0BFB1-228B-430F-B0E0-43319BB4F103}">
      <dgm:prSet/>
      <dgm:spPr/>
      <dgm:t>
        <a:bodyPr/>
        <a:lstStyle/>
        <a:p>
          <a:endParaRPr lang="ru-RU"/>
        </a:p>
      </dgm:t>
    </dgm:pt>
    <dgm:pt modelId="{AA6C09AA-1E14-44D3-B2F5-7499B41B9AF6}" type="pres">
      <dgm:prSet presAssocID="{0E9898A9-4359-406D-B7AC-8C5A71C14E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DB2012-072E-45EC-AD7D-E90F9F5F178D}" type="pres">
      <dgm:prSet presAssocID="{98A90093-08F4-4129-BF6A-468A114FC160}" presName="parentText" presStyleLbl="node1" presStyleIdx="0" presStyleCnt="1" custLinFactNeighborX="-813" custLinFactNeighborY="-314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C63D75-7A91-45A0-83C7-874F634C57BA}" type="presOf" srcId="{0E9898A9-4359-406D-B7AC-8C5A71C14EEC}" destId="{AA6C09AA-1E14-44D3-B2F5-7499B41B9AF6}" srcOrd="0" destOrd="0" presId="urn:microsoft.com/office/officeart/2005/8/layout/vList2"/>
    <dgm:cxn modelId="{52B0BFB1-228B-430F-B0E0-43319BB4F103}" srcId="{0E9898A9-4359-406D-B7AC-8C5A71C14EEC}" destId="{98A90093-08F4-4129-BF6A-468A114FC160}" srcOrd="0" destOrd="0" parTransId="{5866C0C0-3593-4D4D-BD0D-C073269D6E0A}" sibTransId="{F162AFA0-DD6D-47FC-8A7E-9B005CE8AABB}"/>
    <dgm:cxn modelId="{C6FFE44D-F1D3-45CC-A726-57114EE90C9B}" type="presOf" srcId="{98A90093-08F4-4129-BF6A-468A114FC160}" destId="{EFDB2012-072E-45EC-AD7D-E90F9F5F178D}" srcOrd="0" destOrd="0" presId="urn:microsoft.com/office/officeart/2005/8/layout/vList2"/>
    <dgm:cxn modelId="{D03708BC-5BC6-4142-8F39-B17920016252}" type="presParOf" srcId="{AA6C09AA-1E14-44D3-B2F5-7499B41B9AF6}" destId="{EFDB2012-072E-45EC-AD7D-E90F9F5F178D}" srcOrd="0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EDA16-3D4C-4ECD-83B7-40D0D2BFD4DC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42B04-C051-418C-9928-FD2FD1838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42B04-C051-418C-9928-FD2FD183888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5000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Click="0" advTm="5000"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5000"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F48328-7C9B-4F72-97DC-D30D780CF348}" type="datetimeFigureOut">
              <a:rPr lang="ru-RU" smtClean="0"/>
              <a:pPr/>
              <a:t>01.03.2013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6DC3C63-0D03-4B59-8096-BE537C1A2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5000">
    <p:wheel spokes="2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14282" y="357166"/>
          <a:ext cx="8786874" cy="257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Documents and Settings\Владелец\Рабочий стол\DSC006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571744"/>
            <a:ext cx="8543144" cy="4071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DB2012-072E-45EC-AD7D-E90F9F5F17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EFDB2012-072E-45EC-AD7D-E90F9F5F17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/>
        </p:bldSub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142984"/>
            <a:ext cx="6929486" cy="5179255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1538" y="357166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на лучшее оформление автомобиля</a:t>
            </a:r>
            <a:endParaRPr lang="ru-RU" sz="2800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4004.JPG"/>
          <p:cNvPicPr>
            <a:picLocks noChangeAspect="1"/>
          </p:cNvPicPr>
          <p:nvPr/>
        </p:nvPicPr>
        <p:blipFill>
          <a:blip r:embed="rId2" cstate="print"/>
          <a:srcRect l="10157" t="4166" r="10953" b="10606"/>
          <a:stretch>
            <a:fillRect/>
          </a:stretch>
        </p:blipFill>
        <p:spPr>
          <a:xfrm>
            <a:off x="1000100" y="785794"/>
            <a:ext cx="7143800" cy="5357850"/>
          </a:xfrm>
          <a:prstGeom prst="roundRect">
            <a:avLst/>
          </a:prstGeom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018.JPG"/>
          <p:cNvPicPr>
            <a:picLocks noChangeAspect="1"/>
          </p:cNvPicPr>
          <p:nvPr/>
        </p:nvPicPr>
        <p:blipFill>
          <a:blip r:embed="rId2" cstate="print"/>
          <a:srcRect l="-7032" r="20312" b="27083"/>
          <a:stretch>
            <a:fillRect/>
          </a:stretch>
        </p:blipFill>
        <p:spPr>
          <a:xfrm>
            <a:off x="285720" y="857232"/>
            <a:ext cx="8210340" cy="5357850"/>
          </a:xfrm>
          <a:prstGeom prst="roundRect">
            <a:avLst>
              <a:gd name="adj" fmla="val 19770"/>
            </a:avLst>
          </a:prstGeom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007.JPG"/>
          <p:cNvPicPr>
            <a:picLocks noChangeAspect="1"/>
          </p:cNvPicPr>
          <p:nvPr/>
        </p:nvPicPr>
        <p:blipFill>
          <a:blip r:embed="rId2" cstate="print"/>
          <a:srcRect l="3124" r="6307" b="10423"/>
          <a:stretch>
            <a:fillRect/>
          </a:stretch>
        </p:blipFill>
        <p:spPr>
          <a:xfrm>
            <a:off x="642910" y="714356"/>
            <a:ext cx="7715304" cy="5429288"/>
          </a:xfrm>
          <a:prstGeom prst="roundRect">
            <a:avLst/>
          </a:prstGeom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008.JPG"/>
          <p:cNvPicPr>
            <a:picLocks noChangeAspect="1"/>
          </p:cNvPicPr>
          <p:nvPr/>
        </p:nvPicPr>
        <p:blipFill>
          <a:blip r:embed="rId2" cstate="print"/>
          <a:srcRect r="2632" b="11112"/>
          <a:stretch>
            <a:fillRect/>
          </a:stretch>
        </p:blipFill>
        <p:spPr>
          <a:xfrm>
            <a:off x="500034" y="571480"/>
            <a:ext cx="7929618" cy="5143536"/>
          </a:xfrm>
          <a:prstGeom prst="roundRect">
            <a:avLst/>
          </a:prstGeom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714356"/>
            <a:ext cx="8143932" cy="5429288"/>
          </a:xfrm>
          <a:prstGeom prst="roundRect">
            <a:avLst/>
          </a:prstGeom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63.JPG"/>
          <p:cNvPicPr>
            <a:picLocks noChangeAspect="1"/>
          </p:cNvPicPr>
          <p:nvPr/>
        </p:nvPicPr>
        <p:blipFill>
          <a:blip r:embed="rId2" cstate="print"/>
          <a:srcRect l="1852" t="14286"/>
          <a:stretch>
            <a:fillRect/>
          </a:stretch>
        </p:blipFill>
        <p:spPr>
          <a:xfrm>
            <a:off x="857224" y="1571612"/>
            <a:ext cx="7572428" cy="4899806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285728"/>
            <a:ext cx="8786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 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лучший костюм из павловопосадского платка</a:t>
            </a:r>
            <a:endParaRPr lang="ru-RU" sz="2800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58.JPG"/>
          <p:cNvPicPr>
            <a:picLocks noChangeAspect="1"/>
          </p:cNvPicPr>
          <p:nvPr/>
        </p:nvPicPr>
        <p:blipFill>
          <a:blip r:embed="rId2" cstate="print"/>
          <a:srcRect t="5208"/>
          <a:stretch>
            <a:fillRect/>
          </a:stretch>
        </p:blipFill>
        <p:spPr>
          <a:xfrm>
            <a:off x="1214414" y="1142984"/>
            <a:ext cx="6858016" cy="5432093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28604"/>
            <a:ext cx="77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Участники конкурса на лучший костюм</a:t>
            </a:r>
            <a:endParaRPr lang="ru-RU" sz="3200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57.JPG"/>
          <p:cNvPicPr>
            <a:picLocks noChangeAspect="1"/>
          </p:cNvPicPr>
          <p:nvPr/>
        </p:nvPicPr>
        <p:blipFill>
          <a:blip r:embed="rId2" cstate="print"/>
          <a:srcRect l="15625" t="10416" r="2343"/>
          <a:stretch>
            <a:fillRect/>
          </a:stretch>
        </p:blipFill>
        <p:spPr>
          <a:xfrm>
            <a:off x="857224" y="720788"/>
            <a:ext cx="7429552" cy="5612860"/>
          </a:xfrm>
          <a:prstGeom prst="roundRect">
            <a:avLst/>
          </a:prstGeom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67.JPG"/>
          <p:cNvPicPr>
            <a:picLocks noChangeAspect="1"/>
          </p:cNvPicPr>
          <p:nvPr/>
        </p:nvPicPr>
        <p:blipFill>
          <a:blip r:embed="rId2" cstate="print"/>
          <a:srcRect l="6250" b="7291"/>
          <a:stretch>
            <a:fillRect/>
          </a:stretch>
        </p:blipFill>
        <p:spPr>
          <a:xfrm>
            <a:off x="500034" y="428604"/>
            <a:ext cx="8251089" cy="6000792"/>
          </a:xfrm>
          <a:prstGeom prst="roundRect">
            <a:avLst/>
          </a:prstGeom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User\Рабочий стол\IMG_82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285875"/>
            <a:ext cx="7199313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0063" y="214313"/>
            <a:ext cx="771525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Инициатором Фестиваля является коллектив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историко-художественного </a:t>
            </a:r>
            <a:r>
              <a:rPr lang="ru-RU" dirty="0" smtClean="0"/>
              <a:t>музея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dirty="0"/>
              <a:t>при поддержке </a:t>
            </a:r>
            <a:r>
              <a:rPr lang="ru-RU" dirty="0" smtClean="0"/>
              <a:t>районной администрации</a:t>
            </a:r>
            <a:endParaRPr lang="ru-RU" dirty="0"/>
          </a:p>
        </p:txBody>
      </p:sp>
    </p:spTree>
  </p:cSld>
  <p:clrMapOvr>
    <a:masterClrMapping/>
  </p:clrMapOvr>
  <p:transition spd="slow" advClick="0" advTm="10000"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0468.JPG"/>
          <p:cNvPicPr>
            <a:picLocks noChangeAspect="1"/>
          </p:cNvPicPr>
          <p:nvPr/>
        </p:nvPicPr>
        <p:blipFill>
          <a:blip r:embed="rId2" cstate="print"/>
          <a:srcRect l="7031" t="5208" b="3125"/>
          <a:stretch>
            <a:fillRect/>
          </a:stretch>
        </p:blipFill>
        <p:spPr>
          <a:xfrm>
            <a:off x="853166" y="785794"/>
            <a:ext cx="7505048" cy="5549972"/>
          </a:xfrm>
          <a:prstGeom prst="roundRect">
            <a:avLst/>
          </a:prstGeom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045.JPG"/>
          <p:cNvPicPr>
            <a:picLocks noChangeAspect="1"/>
          </p:cNvPicPr>
          <p:nvPr/>
        </p:nvPicPr>
        <p:blipFill>
          <a:blip r:embed="rId2" cstate="print"/>
          <a:srcRect l="6249" t="38542" r="3124" b="4166"/>
          <a:stretch>
            <a:fillRect/>
          </a:stretch>
        </p:blipFill>
        <p:spPr>
          <a:xfrm>
            <a:off x="285720" y="1928802"/>
            <a:ext cx="8588147" cy="4214842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45" y="571481"/>
            <a:ext cx="87868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Победители конкурса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«Павлово-Посадский историко-художественный музей»</a:t>
            </a:r>
            <a:endParaRPr lang="ru-RU" sz="2400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6357937" cy="107154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Сказочный </a:t>
            </a:r>
            <a:r>
              <a:rPr lang="ru-RU" sz="2400" dirty="0" smtClean="0">
                <a:solidFill>
                  <a:schemeClr val="bg1"/>
                </a:solidFill>
              </a:rPr>
              <a:t>бренд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«Кошка в Павловском Посаде»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7107" name="Содержимое 4" descr="CIMG1073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4500" y="4572000"/>
            <a:ext cx="1905000" cy="2286000"/>
          </a:xfrm>
        </p:spPr>
      </p:pic>
      <p:pic>
        <p:nvPicPr>
          <p:cNvPr id="47108" name="Picture 2" descr="C:\Documents and Settings\User\Рабочий стол\CIMG23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1214438"/>
            <a:ext cx="50165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2" descr="C:\Documents and Settings\User\Рабочий стол\CIMG1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571875" y="4643438"/>
            <a:ext cx="3143250" cy="2214562"/>
          </a:xfrm>
        </p:spPr>
      </p:pic>
    </p:spTree>
  </p:cSld>
  <p:clrMapOvr>
    <a:masterClrMapping/>
  </p:clrMapOvr>
  <p:transition spd="slow" advClick="0" advTm="10000"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38.JPG"/>
          <p:cNvPicPr>
            <a:picLocks noChangeAspect="1"/>
          </p:cNvPicPr>
          <p:nvPr/>
        </p:nvPicPr>
        <p:blipFill>
          <a:blip r:embed="rId2" cstate="print"/>
          <a:srcRect b="11905"/>
          <a:stretch>
            <a:fillRect/>
          </a:stretch>
        </p:blipFill>
        <p:spPr>
          <a:xfrm>
            <a:off x="214282" y="1000108"/>
            <a:ext cx="4324894" cy="2857520"/>
          </a:xfrm>
          <a:prstGeom prst="roundRect">
            <a:avLst/>
          </a:prstGeom>
        </p:spPr>
      </p:pic>
      <p:pic>
        <p:nvPicPr>
          <p:cNvPr id="3" name="Рисунок 2" descr="DSC00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39702"/>
            <a:ext cx="4214810" cy="3161109"/>
          </a:xfrm>
          <a:prstGeom prst="round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4612" y="428604"/>
            <a:ext cx="398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частушек</a:t>
            </a:r>
            <a:endParaRPr lang="ru-RU" sz="2800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029.JPG"/>
          <p:cNvPicPr>
            <a:picLocks noChangeAspect="1"/>
          </p:cNvPicPr>
          <p:nvPr/>
        </p:nvPicPr>
        <p:blipFill>
          <a:blip r:embed="rId2" cstate="print"/>
          <a:srcRect l="6250" t="32292" r="20249" b="9572"/>
          <a:stretch>
            <a:fillRect/>
          </a:stretch>
        </p:blipFill>
        <p:spPr>
          <a:xfrm>
            <a:off x="428596" y="1000108"/>
            <a:ext cx="4214842" cy="2500330"/>
          </a:xfrm>
          <a:prstGeom prst="roundRect">
            <a:avLst/>
          </a:prstGeom>
        </p:spPr>
      </p:pic>
      <p:pic>
        <p:nvPicPr>
          <p:cNvPr id="3" name="Рисунок 2" descr="DSC04031.JPG"/>
          <p:cNvPicPr>
            <a:picLocks noChangeAspect="1"/>
          </p:cNvPicPr>
          <p:nvPr/>
        </p:nvPicPr>
        <p:blipFill>
          <a:blip r:embed="rId3" cstate="print"/>
          <a:srcRect l="2343" t="30209" r="16560" b="9981"/>
          <a:stretch>
            <a:fillRect/>
          </a:stretch>
        </p:blipFill>
        <p:spPr>
          <a:xfrm>
            <a:off x="4000496" y="3646560"/>
            <a:ext cx="4643470" cy="2568522"/>
          </a:xfrm>
          <a:prstGeom prst="round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2976" y="357166"/>
            <a:ext cx="7466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«Завяжи платок»</a:t>
            </a:r>
            <a:endParaRPr lang="ru-RU" sz="2800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5" y="214313"/>
            <a:ext cx="6429375" cy="12922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Фестиваль-карнавал продолжает шествовать по нашему краю, обрастая новыми традициями, расширяя свою географию, обретая новых друзей.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9155" name="Picture 2" descr="C:\Documents and Settings\User\Рабочий стол\IMG_82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643063"/>
            <a:ext cx="6662737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500042"/>
            <a:ext cx="7429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на лучшее оформление чемодана, сумки и аксессуаров одежды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0" name="Picture 6" descr="C:\Documents and Settings\Владелец\Рабочий стол\фото для презентации платок\CIMG0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3071834" cy="3929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Содержимое 4" descr="CIMG106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868" y="3429000"/>
            <a:ext cx="2500330" cy="3071834"/>
          </a:xfrm>
          <a:prstGeom prst="rect">
            <a:avLst/>
          </a:prstGeom>
        </p:spPr>
      </p:pic>
      <p:pic>
        <p:nvPicPr>
          <p:cNvPr id="6" name="Содержимое 5" descr="CIMG10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286512" y="1500174"/>
            <a:ext cx="2681281" cy="3786202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571480"/>
            <a:ext cx="4758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лоскутной техники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680956"/>
            <a:ext cx="3643337" cy="4891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Documents and Settings\Владелец\Рабочий стол\фото для презентации платок\CIMG0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4214842" cy="4071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IMG0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1142984"/>
            <a:ext cx="4062668" cy="4857784"/>
          </a:xfrm>
          <a:prstGeom prst="roundRect">
            <a:avLst/>
          </a:prstGeom>
        </p:spPr>
      </p:pic>
      <p:pic>
        <p:nvPicPr>
          <p:cNvPr id="3" name="Рисунок 2" descr="CIMG0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13701"/>
            <a:ext cx="4071966" cy="4887576"/>
          </a:xfrm>
          <a:prstGeom prst="roundRect">
            <a:avLst/>
          </a:prstGeom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IMG04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2928934"/>
            <a:ext cx="2359959" cy="3500438"/>
          </a:xfrm>
          <a:prstGeom prst="roundRect">
            <a:avLst/>
          </a:prstGeom>
        </p:spPr>
      </p:pic>
      <p:pic>
        <p:nvPicPr>
          <p:cNvPr id="3" name="Рисунок 2" descr="CIMG0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928670"/>
            <a:ext cx="2525055" cy="3441729"/>
          </a:xfrm>
          <a:prstGeom prst="roundRect">
            <a:avLst/>
          </a:prstGeom>
        </p:spPr>
      </p:pic>
      <p:pic>
        <p:nvPicPr>
          <p:cNvPr id="4" name="Рисунок 3" descr="CIMG0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785794"/>
            <a:ext cx="2379613" cy="3572415"/>
          </a:xfrm>
          <a:prstGeom prst="roundRect">
            <a:avLst/>
          </a:prstGeom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IMG0448.JPG"/>
          <p:cNvPicPr>
            <a:picLocks noChangeAspect="1"/>
          </p:cNvPicPr>
          <p:nvPr/>
        </p:nvPicPr>
        <p:blipFill>
          <a:blip r:embed="rId2" cstate="print"/>
          <a:srcRect l="26000" t="5333" r="20000" b="2666"/>
          <a:stretch>
            <a:fillRect/>
          </a:stretch>
        </p:blipFill>
        <p:spPr>
          <a:xfrm>
            <a:off x="714348" y="785794"/>
            <a:ext cx="3857652" cy="4929222"/>
          </a:xfrm>
          <a:prstGeom prst="roundRect">
            <a:avLst/>
          </a:prstGeom>
        </p:spPr>
      </p:pic>
      <p:pic>
        <p:nvPicPr>
          <p:cNvPr id="4" name="Содержимое 5" descr="CIMG107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86314" y="928670"/>
            <a:ext cx="3995743" cy="467042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643050"/>
            <a:ext cx="7358114" cy="4822065"/>
          </a:xfrm>
          <a:prstGeom prst="round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910" y="428604"/>
            <a:ext cx="7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Дефиле «Театр мод ГОУ «Павлово-Посадский промышленно-экономический техникум»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214422"/>
            <a:ext cx="7500990" cy="5179231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76" y="357166"/>
            <a:ext cx="673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Дефиле « Театр мод »</a:t>
            </a:r>
            <a:endParaRPr lang="ru-RU" sz="2800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230</TotalTime>
  <Words>97</Words>
  <Application>Microsoft Office PowerPoint</Application>
  <PresentationFormat>Экран (4:3)</PresentationFormat>
  <Paragraphs>19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Сказочный бренд  «Кошка в Павловском Посаде»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******</dc:creator>
  <cp:lastModifiedBy>HP</cp:lastModifiedBy>
  <cp:revision>28</cp:revision>
  <dcterms:created xsi:type="dcterms:W3CDTF">2012-05-08T08:33:17Z</dcterms:created>
  <dcterms:modified xsi:type="dcterms:W3CDTF">2013-03-01T08:15:28Z</dcterms:modified>
</cp:coreProperties>
</file>