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99" autoAdjust="0"/>
  </p:normalViewPr>
  <p:slideViewPr>
    <p:cSldViewPr>
      <p:cViewPr varScale="1">
        <p:scale>
          <a:sx n="99" d="100"/>
          <a:sy n="99" d="100"/>
        </p:scale>
        <p:origin x="142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971C6-3302-4993-AF29-B4570FA34142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cs-C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BAE21-8C2D-4644-B9D2-529FEFDFD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247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Город Тамбов является не только областным центром, но также и центром Тамбовской митрополии. Духовная жизнь в городе складывалась на протяжении столетий. Православный Тамбов пережил разные этапы свой истории. Были периоды духовного подъема и упадка. </a:t>
            </a:r>
            <a:r>
              <a:rPr lang="ru-RU" dirty="0" err="1" smtClean="0"/>
              <a:t>Тамбовчане</a:t>
            </a:r>
            <a:r>
              <a:rPr lang="ru-RU" dirty="0" smtClean="0"/>
              <a:t> чтят историю своего города, стараясь сохранить и возродить православные святыни своего города, покровителем которого является великий чудотворец – Питирим Тамбовский. </a:t>
            </a:r>
          </a:p>
          <a:p>
            <a:endParaRPr lang="ru-RU" dirty="0" smtClean="0"/>
          </a:p>
          <a:p>
            <a:endParaRPr lang="cs-C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755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Из Святого Писания мы знаем, что Господь терпит этот мир, пока в нем есть хоть немного праведников. ХХ в. да и наши дни тому наглядный пример. Грех разъедает человеческие души, народы отступают от Бога и не следуют Его заповедям, кажется, что мир находится на краю гибели и ничто уже его не спасет. Но по милости Божией пока еще «не стоит село без праведника, а город без святого», ради которых Господь и хранит этот мир. В маршруте представлены</a:t>
            </a:r>
            <a:r>
              <a:rPr lang="ru-RU" baseline="0" dirty="0" smtClean="0"/>
              <a:t> места</a:t>
            </a:r>
            <a:r>
              <a:rPr lang="ru-RU" dirty="0" smtClean="0"/>
              <a:t>, где в прошлом столетии незаметно для многих проходила духовная брань тамбовских подвижников благочестия.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628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Тамбовская земля хранит немало преданий и легенд о мало известных страницах истории святых обителей и храмов, обретении чудотворных икон, чудесах исцеления на святых источниках, жизни и духовной брани известных святых и пока еще </a:t>
            </a:r>
            <a:r>
              <a:rPr lang="ru-RU" dirty="0" err="1" smtClean="0"/>
              <a:t>непрославленных</a:t>
            </a:r>
            <a:r>
              <a:rPr lang="ru-RU" dirty="0" smtClean="0"/>
              <a:t> подвижниках благочестия. Отправившись в путь по предлагаемому маршруту, путешественники окажутся в тех местах, где происходили и происходят чудеса, ниспосланные Богом.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657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239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Практически каждая епархия Русской Православной Церкви может порадоваться тому, что хотя бы один раз в своей истории принимала своего </a:t>
            </a:r>
            <a:r>
              <a:rPr lang="ru-RU" dirty="0" err="1" smtClean="0"/>
              <a:t>Предстоятеля</a:t>
            </a:r>
            <a:r>
              <a:rPr lang="ru-RU" dirty="0" smtClean="0"/>
              <a:t> - Святейшего Патриарха. Тамбовская митрополия удостаивалась такой чести трижды. Всем паломникам, посетившим город Тамбов, предлагается совершить небольшое судоходное путешествие в </a:t>
            </a:r>
            <a:r>
              <a:rPr lang="ru-RU" dirty="0" err="1" smtClean="0"/>
              <a:t>Трегуляевский</a:t>
            </a:r>
            <a:r>
              <a:rPr lang="ru-RU" dirty="0" smtClean="0"/>
              <a:t> </a:t>
            </a:r>
            <a:r>
              <a:rPr lang="ru-RU" dirty="0" err="1" smtClean="0"/>
              <a:t>Иоанно-Предтеченский</a:t>
            </a:r>
            <a:r>
              <a:rPr lang="ru-RU" dirty="0" smtClean="0"/>
              <a:t> монастырь по маршруту Патриарха Московского и Всея Руси Алексия II.</a:t>
            </a:r>
          </a:p>
          <a:p>
            <a:endParaRPr lang="cs-C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41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Тамбов, словно ценная икона в обрамлении дорогого оклада, окружен кольцом православных храмов </a:t>
            </a:r>
            <a:r>
              <a:rPr lang="ru-RU" dirty="0" err="1" smtClean="0"/>
              <a:t>Притамбовья</a:t>
            </a:r>
            <a:r>
              <a:rPr lang="ru-RU" dirty="0" smtClean="0"/>
              <a:t>. В Тамбовском районе насчитывается свыше двадцати церквей и часовен. Все они необыкновенно  красивые и интересные в архитектурном плане сооружения. Эти церкви имеют непростую историю, с которой можно познакомиться, совершив поездку по «Святому кольцу </a:t>
            </a:r>
            <a:r>
              <a:rPr lang="ru-RU" dirty="0" err="1" smtClean="0"/>
              <a:t>Притамбовья</a:t>
            </a:r>
            <a:r>
              <a:rPr lang="ru-RU" dirty="0" smtClean="0"/>
              <a:t>».</a:t>
            </a:r>
            <a:endParaRPr lang="cs-C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380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Полторы тысячи храмов насчитывалось в Тамбовской губернии в начале ХХ в. К сожалению, революционным вихрям удалось стереть с лица земли большую часть этих островков святости с бескрайних просторов </a:t>
            </a:r>
            <a:r>
              <a:rPr lang="ru-RU" dirty="0" err="1" smtClean="0"/>
              <a:t>Тамбовщины</a:t>
            </a:r>
            <a:r>
              <a:rPr lang="ru-RU" dirty="0" smtClean="0"/>
              <a:t>. Однако богоборцы не смогли стереть память людей о храмах Божиих. Сегодня, спустя десятилетия, словно птицы Феникс вновь возрождаются из небытия церкви и монастыри </a:t>
            </a:r>
            <a:r>
              <a:rPr lang="ru-RU" dirty="0" err="1" smtClean="0"/>
              <a:t>Тамбовщины</a:t>
            </a:r>
            <a:r>
              <a:rPr lang="ru-RU" dirty="0" smtClean="0"/>
              <a:t>.</a:t>
            </a:r>
            <a:endParaRPr lang="cs-C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873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 Октябрьской революции Тамбовская митрополия занимала шестое место в России по числу монастырей. К 1911 г. в крае существовало 11 мужских, 12 женских монастырей и 4 женских монашеских общины. В первые годы после революции все монастыри были закрыты, большинство «до основания» разрушены. </a:t>
            </a:r>
            <a:endParaRPr lang="cs-C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367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Восточная часть </a:t>
            </a:r>
            <a:r>
              <a:rPr lang="ru-RU" dirty="0" err="1" smtClean="0"/>
              <a:t>Тамбовщины</a:t>
            </a:r>
            <a:r>
              <a:rPr lang="ru-RU" dirty="0" smtClean="0"/>
              <a:t> славится первозданной красотой своей природы. Не случайно приезжающие сюда на пленер столичные художники называют эти края «Тамбовской Швейцарией». Любуясь красотами этих мест: рекой Вороной – одной из самых чистых в Европе, заповедными дубравами по ее обрывистым берегам, степным разнотравьем и потрясающими пейзажами, невольно вспоминаются слова из церковной молитвы: «Всякое дыхание да хвалит Господа». Созидая православные храмы, подчеркивающие красоту и гармонию этих мест, наши предки таким образом возносили свою хвалу к Творцу неба и земли «видимым же всем и невидимым».</a:t>
            </a:r>
            <a:endParaRPr lang="cs-C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961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Древний </a:t>
            </a:r>
            <a:r>
              <a:rPr lang="ru-RU" dirty="0" err="1" smtClean="0"/>
              <a:t>Моршанский</a:t>
            </a:r>
            <a:r>
              <a:rPr lang="ru-RU" dirty="0" smtClean="0"/>
              <a:t> край – место, откуда православие делало свои первые шаги по Тамбовской земле. Именно здесь образовались первые приходы, были построены первые храмы и монастыри </a:t>
            </a:r>
            <a:r>
              <a:rPr lang="ru-RU" dirty="0" err="1" smtClean="0"/>
              <a:t>Тамбовщины</a:t>
            </a:r>
            <a:r>
              <a:rPr lang="ru-RU" dirty="0" smtClean="0"/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081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Современный Мичуринск обязан своим неповторимым колоритом небольшого уютного провинциального российского города купеческому сословью Козлова (старое название города). На протяжении столетий благочестивые и рачительные </a:t>
            </a:r>
            <a:r>
              <a:rPr lang="ru-RU" dirty="0" err="1" smtClean="0"/>
              <a:t>козловские</a:t>
            </a:r>
            <a:r>
              <a:rPr lang="ru-RU" dirty="0" smtClean="0"/>
              <a:t> купцы, словно соревнуясь друг с другом, обустраивали приходские храмы и монастыри своего города. Ведь еще столетие назад по состоянию храмов судили о том, насколько зажиточным был город или село. Далеко не все из завещанного нам сохранилось, но и уцелевшие святыни Мичуринска (Козлова) не оставят равнодушным ни одного паломника.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628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Так уж повелось исстари, что жизнь простых людей в Тамбовском крае всегда была несладкой. Тамбовский мужик никогда не надеялся на помощь власть предержащих, а мог только рассчитывать на свои собственные силы и помощь Божью. Как на рубеже XIX – ХХ столетий император-миротворец Александр III считал единственными верными союзниками России ее армию и флот, так и наши деды называли своими надежными защитниками, покровителями и утешителями Пресвятую Богородицу, Архистратига Михаила, Николая Чудотворца и других великих святых. В честь них – своих заступников усердных – наши благочестивые предки созидали Божьи храмы на святой Тамбовской земле.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BAE21-8C2D-4644-B9D2-529FEFDFDD4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73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cs-CZ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cs-C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cs-C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cs-C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cs-CZ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cs-C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cs-C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cs-CZ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cs-C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cs-CZ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cs-CZ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cs-CZ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cs-C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cs-CZ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cs-CZ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cs-CZ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cs-CZ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cs-C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cs-CZ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cs-CZ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cs-CZ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7E3C7-6718-4E1E-B61E-111E96E07835}" type="datetimeFigureOut">
              <a:rPr lang="cs-CZ" smtClean="0"/>
              <a:t>8. 7. 2014</a:t>
            </a:fld>
            <a:endParaRPr lang="cs-CZ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C992A-7DFD-4101-A2E4-204E65609E0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67936" y="467938"/>
            <a:ext cx="6858000" cy="592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0"/>
            <a:ext cx="4000496" cy="686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8596" y="1142984"/>
            <a:ext cx="44291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chemeClr val="bg1"/>
                </a:solidFill>
              </a:rPr>
              <a:t>330-летию Тамбовской митрополии посвящается</a:t>
            </a:r>
          </a:p>
          <a:p>
            <a:endParaRPr lang="cs-CZ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214311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i="1" dirty="0" smtClean="0">
                <a:solidFill>
                  <a:schemeClr val="bg1"/>
                </a:solidFill>
              </a:rPr>
              <a:t>100-летию со дня прославления и открытия святых мощей святителя Питирима  посвящается</a:t>
            </a:r>
            <a:endParaRPr lang="cs-CZ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2998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№7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Моршанский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край - древний форпост православия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Тамбовщине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Святые уголки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Моршанского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благочиннического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округа Мичуринской епархии. Двухдневный маршрут.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852" y="1571612"/>
            <a:ext cx="7215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кафедральный собор  - Мамонтовский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Никольский женский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монастырь -  Успенская старообрядческая церковь - Свято-Троицкий собор г. Моршанска – Никольская церковь г. Моршанска –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Крестовоздвижен-ская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церковь и святой источник в честь святителя Николая – Никольская церковь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Алкужинские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Борки - Ильинская церковь с. Алгасово, святой источник в честь Рождества Пресвятой Богородицы - Троицкая церковь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Ваново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Благовещенская церковь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Новотомниково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3500438"/>
            <a:ext cx="3286148" cy="218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3500438"/>
            <a:ext cx="2095504" cy="314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4786322"/>
            <a:ext cx="2738430" cy="182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2998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№8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Дары благочестивых предков. Монастыри и храмы г. Мичуринска и Мичуринского района. Двухдневный маршрут.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852" y="1428736"/>
            <a:ext cx="72152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кафедральный собор 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Боголюбский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г. Мичуринска - Покровская церковь и святой источник в честь Покрова Пресвятой Богородицы с. Гавриловка - Мемориальный музей-усадьба народного художника А.М. Герасимова, религиозная тематика в творчестве А.М. Герасимова -  Ильинский храм г. Мичуринска - Успенская церковь Свято-Троицкого мужского монастыря г. Мичуринска -  Церковь в честь иконы Божией Матери «Всех скорбящих Радость», часовня на могиле схимонахини Серафимы (Белоусовой) - Покровская церковь с. Красивое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786190"/>
            <a:ext cx="269295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3500438"/>
            <a:ext cx="2071702" cy="312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4693946"/>
            <a:ext cx="2571768" cy="186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2998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№9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Небесные заступники земли Тамбовской.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Монастыри и храмы Богоявленского и Мичуринского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благочиннических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округов Мичуринской епархии. Однодневный маршрут.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852" y="1643050"/>
            <a:ext cx="7215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кафедральный собор  - Казанская церковь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Туровка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</a:t>
            </a:r>
          </a:p>
          <a:p>
            <a:pPr algn="just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Сохранившиеся постройки разрушенного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Ахтырско-Богородицкого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женского монастыря - Церковь св.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вмч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Димитрия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Солунского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святой источник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Иловай-Дмитриевское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Михаило-Архангельский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храм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Старосеславино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Свято-Никольский источник с. Лычное - Свято-Никольская церковь с. Лычное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3291060"/>
            <a:ext cx="2357454" cy="32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4143380"/>
            <a:ext cx="3081328" cy="2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57290" y="3286124"/>
            <a:ext cx="3143272" cy="206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№10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Тамбовские подвижники благочестия.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посвящен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новомученикам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исповедникам Бондарского,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Пичаевского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Гавриловского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Петровского и Мордовского районов.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Двухдневный маршрут.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28" y="1857364"/>
            <a:ext cx="72152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кафедральный собор -  Троицкая церковь с. Бондари -  Часовня и святой источник, освященных в честь иконы Пресвятой Богородицы «Всех скорбящих Радость» 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Вердеревщино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Часовня и святой источник в честь святителя Тихона, епископа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Амафунтского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с. Большой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Ломовис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Троицкая церковь с. Пичаево -  Знаменская церковь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Осино-Гай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Михаило-Архангельская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церковь с. Дубовое – Богоявленская церковь с. Шехмань - Святой источник в с. Павловка - Святой источник в честь святого пророка Илии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Михаило-Архангельский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храм с. Мордово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3929066"/>
            <a:ext cx="192834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929066"/>
            <a:ext cx="185771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3929066"/>
            <a:ext cx="1761450" cy="258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№11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Православные предания и легенды Тамбовского края.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Сказания о святынях и подвижниках благочестия Тамбовского и Сосновского районов.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Однодневный молодежный маршрут.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728" y="1857364"/>
            <a:ext cx="7215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кафедральный собор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Иоанно-Предтеченская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церковь с. Донское - Пеший переход из с. Горелое через заливной луг к лодочной переправе через р.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Цну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Водный памятник природы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Горельский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святой источник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Крестовоздвиженская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церковь р.п. Сосновка - Успенская церковь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Перкино</a:t>
            </a:r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3357562"/>
            <a:ext cx="20437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4357694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3571876"/>
            <a:ext cx="310755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Тамбовскiй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паломникъ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в цифрах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00166" y="928670"/>
          <a:ext cx="6905652" cy="1854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637833"/>
                <a:gridCol w="126781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страниц</a:t>
                      </a:r>
                      <a:endParaRPr lang="cs-CZ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284</a:t>
                      </a:r>
                      <a:endParaRPr lang="cs-CZ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иллюстраций</a:t>
                      </a:r>
                      <a:endParaRPr lang="cs-CZ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Более 150</a:t>
                      </a:r>
                      <a:endParaRPr lang="cs-CZ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объектов на маршрутах</a:t>
                      </a:r>
                      <a:endParaRPr lang="cs-CZ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Более 65</a:t>
                      </a:r>
                      <a:endParaRPr lang="cs-CZ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объектов в приложениях к маршрутам</a:t>
                      </a:r>
                      <a:endParaRPr lang="cs-CZ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Более 30</a:t>
                      </a:r>
                      <a:endParaRPr lang="cs-CZ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Количество карт и схем</a:t>
                      </a:r>
                      <a:endParaRPr lang="cs-CZ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Более 15</a:t>
                      </a:r>
                      <a:endParaRPr lang="cs-CZ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3000372"/>
            <a:ext cx="314298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3000372"/>
            <a:ext cx="3313912" cy="286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3857628"/>
            <a:ext cx="3231202" cy="279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2998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28728" y="642918"/>
            <a:ext cx="721523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9138"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Тамбовскiй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паломникъ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- сборник, состоящий из 11  туристических маршрутов с приложениями, ориентированных на различные возрастные группы от детского и юношеского возраста до преклонных лет. Каждый из этих маршрутов представляет собой сочетание автобусных или судоходных туров, непродолжительных пеших экскурсий, посещение храмов и святых источников, участие в церковных богослужениях. </a:t>
            </a:r>
          </a:p>
          <a:p>
            <a:pPr indent="719138"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предлагаемые паломнические маршруты начинаются у стен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Спасо-Преображенского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кафедрального собора г. Тамбова, где покоятся мощи святителя Питирима, у которого тамбовские паломники обычно испрашивают благословение на поездку по святым местам. </a:t>
            </a:r>
          </a:p>
          <a:p>
            <a:pPr indent="719138"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действия паломнических маршрутов - круглогодично. В связи с удаленностью некоторых святых мест от г. Тамбова (свыше 100 км) оптимальным временем проведения предлагаемых паломнических поездок является май - сентябрь. </a:t>
            </a:r>
          </a:p>
          <a:p>
            <a:pPr indent="719138" algn="just"/>
            <a:endParaRPr lang="ru-RU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2998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28728" y="642918"/>
            <a:ext cx="721523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9138"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маршруты предоставляют паломникам уникальную возможность посетить за один – два дня поездки утренние и вечерние церковные службы в отдаленном сельском храме, городском соборе или монастырской обители с вековой историей и традициями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indent="719138" algn="just"/>
            <a:endParaRPr lang="ru-RU" dirty="0" smtClean="0">
              <a:solidFill>
                <a:schemeClr val="bg1"/>
              </a:solidFill>
            </a:endParaRPr>
          </a:p>
          <a:p>
            <a:pPr indent="719138"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над путеводителем  началась в 2012 году.  </a:t>
            </a:r>
          </a:p>
          <a:p>
            <a:pPr indent="719138"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состав творческой группы, разрабатывавшей маршруты, вошли историки, краеведы, фотографы, представители туристической индустрии нашего региона.  Особый вклад в работу над путеводителем внес митрополит Тамбовский и </a:t>
            </a:r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Рассказовский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Феодосий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indent="719138" algn="just"/>
            <a:endParaRPr lang="ru-RU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2998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№1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Духовная нива святителя Питирима Тамбовского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Чудотворца и его последователей.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Храмы и монастыри Тамбова. Двухдневный маршрут.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5852" y="1643050"/>
            <a:ext cx="7215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кафедральный собор  -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Тамбовский Казанский мужской монастырь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Покровский собор - Церковь святого праведного Лазаря Четверодневного - Вознесенский женский монастырь - Территория городской больницы №2 им.  архиепископа Луки (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Войно-Ясенецкого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Петропавловская церковь – Архиерейское подворье–храм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новомучеников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исповедников Российских -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Трегуляевский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Иоанно-Предтеченский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мужской монастырь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3500438"/>
            <a:ext cx="3357586" cy="219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3429000"/>
            <a:ext cx="2024066" cy="303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4572008"/>
            <a:ext cx="2843226" cy="196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2998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№2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Патриарха.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Судоходная экскурсия в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Иоанно-Предтеченский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Трегуляев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мужской монастырь. Однодневный маршрут.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5852" y="1643050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кафедральный собор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Трегуляевский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Иоанно-Предтеченский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мужской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монастырь  -   Покровский собор 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2617882"/>
            <a:ext cx="2857520" cy="386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2643182"/>
            <a:ext cx="288186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6" y="4286256"/>
            <a:ext cx="3286148" cy="218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2998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№3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Святое кольцо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Притамбовья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Храмы и монастыри Тамбовского района. Однодневный маршрут.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852" y="1500174"/>
            <a:ext cx="72152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кафедральный собор - Церковь святых бессребреников Космы и Дамиана в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Козьмодемьяновка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Святой источник, освященный в честь преподобного Серафима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Саровского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Успенский храм бывшего Успенского Софийского женского монастыря в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Тулиновка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Межрегиональный центр возрождения духовно-нравственного наследия «Преображение» в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Тулиновка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Церковь в честь Второго обретения мощей святителя Питирима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Иоанно-Предтеченского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Трегуляева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мужского монастыря -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Архиерейское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подворье—храм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честь преподобного Амвросия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Оптинского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с. Большая </a:t>
            </a:r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Липовица</a:t>
            </a:r>
            <a:endParaRPr 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857628"/>
            <a:ext cx="18288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4429132"/>
            <a:ext cx="3102436" cy="20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3857628"/>
            <a:ext cx="2714628" cy="200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2998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№4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Святыни, восстающие из небытия.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Возрождаемые святыни Знаменского,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Сампурского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Жердевского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районов. Однодневный маршрут.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852" y="1571612"/>
            <a:ext cx="7215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кафедральный собор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Иверский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храм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Сухотинского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Знаменского женского монастыря - Усадьба «Знаменка» с дворцом Строгановых, каменная колокольня Знаменской церкви –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Иоанно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Предтеченская церковь и святой источник, освященный в честь Иоанна Предтечи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Спасо-Преображенская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домовая церковь бывшего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Носовского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монастыря</a:t>
            </a:r>
            <a:endParaRPr 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D:\Работа\Последняя работа\Тамбовский паломник\Фото по паломническому каталогу\Маршрут 4\Сухотинский знаменский женский монастырь\DSC_1043_NX2_2-1_фотошоп5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310176"/>
            <a:ext cx="2071702" cy="311922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3429000"/>
            <a:ext cx="2786082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4714884"/>
            <a:ext cx="2571768" cy="17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2998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№5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монастыря одного уезда. В ожидании возрождения.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Храмы и монастыри бывшего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Кирсановского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уезда (ныне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Кирсановского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Гавриловского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Уметского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районов).  Однодневный маршрут.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852" y="1714488"/>
            <a:ext cx="72152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кафедральный собор - Тихвинский храм бывшего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Кирсановского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Тихвино-Богородицкого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женского монастыря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Космодемиановская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церковь г. Кирсанова - Усадьба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Мара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родовая усыпальница дворян Баратынских, поклонный крест на месте разрушенной Вознесенской церкви, святой источник в честь Вознесения Господня -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Территория бывших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Оржевского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Боголюбско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Тишениновского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женского монастыря и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Кирсановского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Оржевского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Александро-Невского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мужского монастыря - Троицкая церковь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Оржевка</a:t>
            </a:r>
            <a:endParaRPr 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786190"/>
            <a:ext cx="1790696" cy="283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4000504"/>
            <a:ext cx="289382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89826" y="4714884"/>
            <a:ext cx="2644289" cy="187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3000" y="-1142998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2978276" y="2978274"/>
            <a:ext cx="6885210" cy="9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1538" y="285728"/>
            <a:ext cx="77867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№6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Святые уголки «Тамбовской Швейцарии».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Православные сокровища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Рассказовского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Уваровского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Инжавинского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районов. Двухдневный маршрут.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5852" y="1571612"/>
            <a:ext cx="7215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Спасо-Преображенский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кафедральный собор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Иоанно-Богословский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храм г. Рассказово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Христорождественская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церковь г. Уварово - Усадьба Воейковых, церковь Воскресения Христова -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Михаило-Архангельская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церковь с. Терновое - Покровская церковь с. Ольховка – Храм в честь «Преображения Господня»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Паревка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святой источник «Ключевской родник», освященном в честь  преподобного Серафима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Саровского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Казанская церковь с.Курдюки - Троицкая церковь с.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Иноковка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2-я.</a:t>
            </a:r>
            <a:endParaRPr lang="cs-CZ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500438"/>
            <a:ext cx="2091021" cy="302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3571876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4714884"/>
            <a:ext cx="26890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1912</Words>
  <Application>Microsoft Office PowerPoint</Application>
  <PresentationFormat>Экран (4:3)</PresentationFormat>
  <Paragraphs>92</Paragraphs>
  <Slides>15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Natasha Ashikhmina</dc:creator>
  <cp:lastModifiedBy>Вероника Косых</cp:lastModifiedBy>
  <cp:revision>65</cp:revision>
  <dcterms:created xsi:type="dcterms:W3CDTF">2014-02-05T05:05:16Z</dcterms:created>
  <dcterms:modified xsi:type="dcterms:W3CDTF">2014-07-08T09:42:12Z</dcterms:modified>
</cp:coreProperties>
</file>