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5" r:id="rId3"/>
    <p:sldId id="261" r:id="rId4"/>
    <p:sldId id="262" r:id="rId5"/>
    <p:sldId id="277" r:id="rId6"/>
    <p:sldId id="292" r:id="rId7"/>
    <p:sldId id="275" r:id="rId8"/>
    <p:sldId id="264" r:id="rId9"/>
    <p:sldId id="291" r:id="rId10"/>
    <p:sldId id="274" r:id="rId11"/>
    <p:sldId id="289" r:id="rId12"/>
    <p:sldId id="285" r:id="rId13"/>
    <p:sldId id="293" r:id="rId14"/>
    <p:sldId id="294" r:id="rId15"/>
    <p:sldId id="28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28"/>
    <a:srgbClr val="25937E"/>
    <a:srgbClr val="2F8967"/>
    <a:srgbClr val="FDEB69"/>
    <a:srgbClr val="FDE869"/>
    <a:srgbClr val="FBE37D"/>
    <a:srgbClr val="EB89A7"/>
    <a:srgbClr val="4924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1797" baseline="0" dirty="0" smtClean="0">
                <a:latin typeface="CyrillicOld" pitchFamily="2" charset="0"/>
              </a:rPr>
              <a:t>2014</a:t>
            </a:r>
            <a:r>
              <a:rPr lang="ru-RU" sz="1797" baseline="0" dirty="0" smtClean="0">
                <a:latin typeface="CyrillicOld" pitchFamily="2" charset="0"/>
              </a:rPr>
              <a:t> г</a:t>
            </a:r>
            <a:r>
              <a:rPr lang="ru-RU" sz="1797" dirty="0" smtClean="0"/>
              <a:t>.</a:t>
            </a:r>
            <a:endParaRPr lang="en-US" sz="1800" dirty="0"/>
          </a:p>
        </c:rich>
      </c:tx>
      <c:layout>
        <c:manualLayout>
          <c:xMode val="edge"/>
          <c:yMode val="edge"/>
          <c:x val="0.65577028244603786"/>
          <c:y val="0.2243405328523879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962522280392383E-2"/>
          <c:y val="8.9459932069462622E-2"/>
          <c:w val="0.56129003471541761"/>
          <c:h val="0.77054042068555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горожане</c:v>
                </c:pt>
                <c:pt idx="1">
                  <c:v>туристы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0.4</c:v>
                </c:pt>
              </c:numCache>
            </c:numRef>
          </c:val>
        </c:ser>
      </c:pie3DChart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"/>
          <c:y val="0.5399181806184844"/>
          <c:w val="1"/>
          <c:h val="0.4600818193815156"/>
        </c:manualLayout>
      </c:layout>
      <c:txPr>
        <a:bodyPr/>
        <a:lstStyle/>
        <a:p>
          <a:pPr>
            <a:defRPr baseline="0">
              <a:latin typeface="CyrillicOld" pitchFamily="2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798" baseline="0" dirty="0">
                <a:latin typeface="CyrillicOld" pitchFamily="2" charset="0"/>
              </a:rPr>
              <a:t>2013 г.</a:t>
            </a:r>
          </a:p>
        </c:rich>
      </c:tx>
      <c:layout>
        <c:manualLayout>
          <c:xMode val="edge"/>
          <c:yMode val="edge"/>
          <c:x val="0.57757321151182661"/>
          <c:y val="0.1818167850969849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962522280392383E-2"/>
          <c:y val="8.9459932069462691E-2"/>
          <c:w val="0.56129003471541761"/>
          <c:h val="0.770540420685555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г.</c:v>
                </c:pt>
              </c:strCache>
            </c:strRef>
          </c:tx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5308769940042352"/>
                  <c:y val="8.20364893652219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горожане</c:v>
                </c:pt>
                <c:pt idx="1">
                  <c:v>туристы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</c:pie3DChart>
      <c:spPr>
        <a:noFill/>
        <a:ln w="25366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aseline="0" dirty="0">
                <a:latin typeface="CyrillicOld" pitchFamily="2" charset="0"/>
              </a:rPr>
              <a:t>количество гостей 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гостей 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2013 г.</c:v>
                </c:pt>
                <c:pt idx="1">
                  <c:v>2014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</c:v>
                </c:pt>
                <c:pt idx="1">
                  <c:v>600</c:v>
                </c:pt>
              </c:numCache>
            </c:numRef>
          </c:val>
        </c:ser>
        <c:overlap val="100"/>
        <c:axId val="77459840"/>
        <c:axId val="77461376"/>
      </c:barChart>
      <c:catAx>
        <c:axId val="77459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aseline="0">
                <a:latin typeface="CyrillicOld" pitchFamily="2" charset="0"/>
              </a:defRPr>
            </a:pPr>
            <a:endParaRPr lang="ru-RU"/>
          </a:p>
        </c:txPr>
        <c:crossAx val="77461376"/>
        <c:crosses val="autoZero"/>
        <c:auto val="1"/>
        <c:lblAlgn val="ctr"/>
        <c:lblOffset val="100"/>
      </c:catAx>
      <c:valAx>
        <c:axId val="77461376"/>
        <c:scaling>
          <c:orientation val="minMax"/>
        </c:scaling>
        <c:axPos val="l"/>
        <c:majorGridlines/>
        <c:numFmt formatCode="General" sourceLinked="1"/>
        <c:tickLblPos val="nextTo"/>
        <c:crossAx val="77459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DA45A-FA1F-470D-B595-C006BA02DE4F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4B26B8-7948-4225-9698-C5B87AF3CEBC}">
      <dgm:prSet custT="1"/>
      <dgm:spPr>
        <a:solidFill>
          <a:srgbClr val="0070C0">
            <a:alpha val="50000"/>
          </a:srgbClr>
        </a:solidFill>
      </dgm:spPr>
      <dgm:t>
        <a:bodyPr/>
        <a:lstStyle/>
        <a:p>
          <a:pPr rtl="0"/>
          <a:r>
            <a:rPr lang="ru-RU" sz="1600" b="1" i="1" dirty="0" smtClean="0"/>
            <a:t>ЯГТРК  «</a:t>
          </a:r>
          <a:r>
            <a:rPr lang="ru-RU" sz="1600" b="1" i="1" dirty="0" err="1" smtClean="0"/>
            <a:t>Ярославия</a:t>
          </a:r>
          <a:r>
            <a:rPr lang="ru-RU" sz="1600" b="1" i="1" dirty="0" smtClean="0"/>
            <a:t>»</a:t>
          </a:r>
          <a:endParaRPr lang="ru-RU" sz="1600" dirty="0"/>
        </a:p>
      </dgm:t>
    </dgm:pt>
    <dgm:pt modelId="{8F53B955-4E0B-4EC2-AD20-00007373BB8B}" type="parTrans" cxnId="{9AF64145-9933-4ECB-AF18-8E81C3EF9E6F}">
      <dgm:prSet/>
      <dgm:spPr/>
      <dgm:t>
        <a:bodyPr/>
        <a:lstStyle/>
        <a:p>
          <a:endParaRPr lang="ru-RU"/>
        </a:p>
      </dgm:t>
    </dgm:pt>
    <dgm:pt modelId="{5C50EFAE-13BF-4F28-96FE-70FC5075B85F}" type="sibTrans" cxnId="{9AF64145-9933-4ECB-AF18-8E81C3EF9E6F}">
      <dgm:prSet/>
      <dgm:spPr/>
      <dgm:t>
        <a:bodyPr/>
        <a:lstStyle/>
        <a:p>
          <a:endParaRPr lang="ru-RU"/>
        </a:p>
      </dgm:t>
    </dgm:pt>
    <dgm:pt modelId="{28FC0579-57D6-4C15-AC3D-A89704F4BB50}">
      <dgm:prSet custT="1"/>
      <dgm:spPr/>
      <dgm:t>
        <a:bodyPr/>
        <a:lstStyle/>
        <a:p>
          <a:pPr rtl="0"/>
          <a:r>
            <a:rPr lang="ru-RU" sz="1600" b="0" i="0" dirty="0" smtClean="0"/>
            <a:t>Первый Ярославский</a:t>
          </a:r>
          <a:endParaRPr lang="ru-RU" sz="1600" b="0" i="0" dirty="0"/>
        </a:p>
      </dgm:t>
    </dgm:pt>
    <dgm:pt modelId="{085AFACA-A93F-4F38-8653-2AECF4C1E851}" type="parTrans" cxnId="{3944C837-C0FA-4881-9BB3-F07050422A5D}">
      <dgm:prSet/>
      <dgm:spPr/>
      <dgm:t>
        <a:bodyPr/>
        <a:lstStyle/>
        <a:p>
          <a:endParaRPr lang="ru-RU"/>
        </a:p>
      </dgm:t>
    </dgm:pt>
    <dgm:pt modelId="{BACEBA98-D33B-4BB2-B105-C7D8294A74A6}" type="sibTrans" cxnId="{3944C837-C0FA-4881-9BB3-F07050422A5D}">
      <dgm:prSet/>
      <dgm:spPr/>
      <dgm:t>
        <a:bodyPr/>
        <a:lstStyle/>
        <a:p>
          <a:endParaRPr lang="ru-RU"/>
        </a:p>
      </dgm:t>
    </dgm:pt>
    <dgm:pt modelId="{32324BA7-05D0-405D-8B1C-86C765371306}">
      <dgm:prSet custT="1"/>
      <dgm:spPr/>
      <dgm:t>
        <a:bodyPr/>
        <a:lstStyle/>
        <a:p>
          <a:pPr rtl="0"/>
          <a:r>
            <a:rPr lang="ru-RU" sz="1600" b="1" i="1" dirty="0" smtClean="0"/>
            <a:t>Городской телеканал</a:t>
          </a:r>
          <a:endParaRPr lang="ru-RU" sz="1600" b="1" i="1" dirty="0"/>
        </a:p>
      </dgm:t>
    </dgm:pt>
    <dgm:pt modelId="{A483BF1C-5A7F-45F5-AA00-9EE886D4E068}" type="parTrans" cxnId="{C475E38C-62FE-4A40-A14A-53F2BABDAF6A}">
      <dgm:prSet/>
      <dgm:spPr/>
      <dgm:t>
        <a:bodyPr/>
        <a:lstStyle/>
        <a:p>
          <a:endParaRPr lang="ru-RU"/>
        </a:p>
      </dgm:t>
    </dgm:pt>
    <dgm:pt modelId="{C8F43C48-1777-41DB-A317-C01DC533D5C7}" type="sibTrans" cxnId="{C475E38C-62FE-4A40-A14A-53F2BABDAF6A}">
      <dgm:prSet/>
      <dgm:spPr/>
      <dgm:t>
        <a:bodyPr/>
        <a:lstStyle/>
        <a:p>
          <a:endParaRPr lang="ru-RU"/>
        </a:p>
      </dgm:t>
    </dgm:pt>
    <dgm:pt modelId="{F3451325-FE6A-4995-8982-EB2FB5155107}" type="pres">
      <dgm:prSet presAssocID="{507DA45A-FA1F-470D-B595-C006BA02DE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8C85FE-9AE3-4671-A489-028857CCFC89}" type="pres">
      <dgm:prSet presAssocID="{414B26B8-7948-4225-9698-C5B87AF3CEBC}" presName="Name5" presStyleLbl="vennNode1" presStyleIdx="0" presStyleCnt="3" custScaleX="169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91992-0D84-4307-9797-DDB76AFE5D9F}" type="pres">
      <dgm:prSet presAssocID="{5C50EFAE-13BF-4F28-96FE-70FC5075B85F}" presName="space" presStyleCnt="0"/>
      <dgm:spPr/>
    </dgm:pt>
    <dgm:pt modelId="{B444BCAE-CED3-44BF-8981-F274D955E258}" type="pres">
      <dgm:prSet presAssocID="{28FC0579-57D6-4C15-AC3D-A89704F4BB50}" presName="Name5" presStyleLbl="vennNode1" presStyleIdx="1" presStyleCnt="3" custScaleX="17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DF6E9-002D-4B13-907D-5694B607B4B6}" type="pres">
      <dgm:prSet presAssocID="{BACEBA98-D33B-4BB2-B105-C7D8294A74A6}" presName="space" presStyleCnt="0"/>
      <dgm:spPr/>
    </dgm:pt>
    <dgm:pt modelId="{D5282D6A-803A-4BD0-95E4-AEC890203D38}" type="pres">
      <dgm:prSet presAssocID="{32324BA7-05D0-405D-8B1C-86C765371306}" presName="Name5" presStyleLbl="vennNode1" presStyleIdx="2" presStyleCnt="3" custScaleX="172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4C837-C0FA-4881-9BB3-F07050422A5D}" srcId="{507DA45A-FA1F-470D-B595-C006BA02DE4F}" destId="{28FC0579-57D6-4C15-AC3D-A89704F4BB50}" srcOrd="1" destOrd="0" parTransId="{085AFACA-A93F-4F38-8653-2AECF4C1E851}" sibTransId="{BACEBA98-D33B-4BB2-B105-C7D8294A74A6}"/>
    <dgm:cxn modelId="{15EE96E1-6D18-42C7-A96B-10AAEE4BE169}" type="presOf" srcId="{32324BA7-05D0-405D-8B1C-86C765371306}" destId="{D5282D6A-803A-4BD0-95E4-AEC890203D38}" srcOrd="0" destOrd="0" presId="urn:microsoft.com/office/officeart/2005/8/layout/venn3"/>
    <dgm:cxn modelId="{A21F9DF7-027E-4E58-B0EC-7A7A74E21C34}" type="presOf" srcId="{414B26B8-7948-4225-9698-C5B87AF3CEBC}" destId="{158C85FE-9AE3-4671-A489-028857CCFC89}" srcOrd="0" destOrd="0" presId="urn:microsoft.com/office/officeart/2005/8/layout/venn3"/>
    <dgm:cxn modelId="{9AF64145-9933-4ECB-AF18-8E81C3EF9E6F}" srcId="{507DA45A-FA1F-470D-B595-C006BA02DE4F}" destId="{414B26B8-7948-4225-9698-C5B87AF3CEBC}" srcOrd="0" destOrd="0" parTransId="{8F53B955-4E0B-4EC2-AD20-00007373BB8B}" sibTransId="{5C50EFAE-13BF-4F28-96FE-70FC5075B85F}"/>
    <dgm:cxn modelId="{C475E38C-62FE-4A40-A14A-53F2BABDAF6A}" srcId="{507DA45A-FA1F-470D-B595-C006BA02DE4F}" destId="{32324BA7-05D0-405D-8B1C-86C765371306}" srcOrd="2" destOrd="0" parTransId="{A483BF1C-5A7F-45F5-AA00-9EE886D4E068}" sibTransId="{C8F43C48-1777-41DB-A317-C01DC533D5C7}"/>
    <dgm:cxn modelId="{8566F3A4-E317-4965-B619-07FBE1767A64}" type="presOf" srcId="{507DA45A-FA1F-470D-B595-C006BA02DE4F}" destId="{F3451325-FE6A-4995-8982-EB2FB5155107}" srcOrd="0" destOrd="0" presId="urn:microsoft.com/office/officeart/2005/8/layout/venn3"/>
    <dgm:cxn modelId="{BEBCEA40-AC06-4D68-9277-60023ED3F273}" type="presOf" srcId="{28FC0579-57D6-4C15-AC3D-A89704F4BB50}" destId="{B444BCAE-CED3-44BF-8981-F274D955E258}" srcOrd="0" destOrd="0" presId="urn:microsoft.com/office/officeart/2005/8/layout/venn3"/>
    <dgm:cxn modelId="{D2916106-9682-44F3-8678-3EBC426FE31C}" type="presParOf" srcId="{F3451325-FE6A-4995-8982-EB2FB5155107}" destId="{158C85FE-9AE3-4671-A489-028857CCFC89}" srcOrd="0" destOrd="0" presId="urn:microsoft.com/office/officeart/2005/8/layout/venn3"/>
    <dgm:cxn modelId="{220FAD8B-F13C-41A0-83FE-F05BE61CEF5D}" type="presParOf" srcId="{F3451325-FE6A-4995-8982-EB2FB5155107}" destId="{0D991992-0D84-4307-9797-DDB76AFE5D9F}" srcOrd="1" destOrd="0" presId="urn:microsoft.com/office/officeart/2005/8/layout/venn3"/>
    <dgm:cxn modelId="{4D4368A8-2904-4154-8BD6-82EB89061136}" type="presParOf" srcId="{F3451325-FE6A-4995-8982-EB2FB5155107}" destId="{B444BCAE-CED3-44BF-8981-F274D955E258}" srcOrd="2" destOrd="0" presId="urn:microsoft.com/office/officeart/2005/8/layout/venn3"/>
    <dgm:cxn modelId="{776D4F39-6ACD-46FB-8D41-DB38C7AC23A0}" type="presParOf" srcId="{F3451325-FE6A-4995-8982-EB2FB5155107}" destId="{747DF6E9-002D-4B13-907D-5694B607B4B6}" srcOrd="3" destOrd="0" presId="urn:microsoft.com/office/officeart/2005/8/layout/venn3"/>
    <dgm:cxn modelId="{C140B0E4-C76C-42EA-A738-A0A9DCEF2901}" type="presParOf" srcId="{F3451325-FE6A-4995-8982-EB2FB5155107}" destId="{D5282D6A-803A-4BD0-95E4-AEC890203D38}" srcOrd="4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A7B12-A024-4C57-A96C-6FD0D38776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CB3B656-F39F-4E8B-9760-135B07C5D71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информагентство «Интерфакс»</a:t>
          </a:r>
          <a:endParaRPr lang="ru-RU" dirty="0">
            <a:solidFill>
              <a:schemeClr val="tx1"/>
            </a:solidFill>
          </a:endParaRPr>
        </a:p>
      </dgm:t>
    </dgm:pt>
    <dgm:pt modelId="{B9B0C5A5-949A-4C3A-8E5C-B4BD2BBFCDAC}" type="parTrans" cxnId="{EE693D72-F2B8-4531-ABE0-FA2156A57E80}">
      <dgm:prSet/>
      <dgm:spPr/>
      <dgm:t>
        <a:bodyPr/>
        <a:lstStyle/>
        <a:p>
          <a:endParaRPr lang="ru-RU"/>
        </a:p>
      </dgm:t>
    </dgm:pt>
    <dgm:pt modelId="{EF560490-69A7-462F-A25A-F4E8BDB5287E}" type="sibTrans" cxnId="{EE693D72-F2B8-4531-ABE0-FA2156A57E80}">
      <dgm:prSet/>
      <dgm:spPr/>
      <dgm:t>
        <a:bodyPr/>
        <a:lstStyle/>
        <a:p>
          <a:endParaRPr lang="ru-RU"/>
        </a:p>
      </dgm:t>
    </dgm:pt>
    <dgm:pt modelId="{0BE47B17-73D5-4EEB-BF4A-B0E769F4D7E2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газета «Комсомольская Правда»</a:t>
          </a:r>
          <a:endParaRPr lang="ru-RU" dirty="0">
            <a:solidFill>
              <a:schemeClr val="tx1"/>
            </a:solidFill>
          </a:endParaRPr>
        </a:p>
      </dgm:t>
    </dgm:pt>
    <dgm:pt modelId="{1B7CFA36-7870-4B0C-B0B4-F053F4DC3ACF}" type="parTrans" cxnId="{4C881AAC-62D0-4E0B-853E-B803DFFE7BEB}">
      <dgm:prSet/>
      <dgm:spPr/>
      <dgm:t>
        <a:bodyPr/>
        <a:lstStyle/>
        <a:p>
          <a:endParaRPr lang="ru-RU"/>
        </a:p>
      </dgm:t>
    </dgm:pt>
    <dgm:pt modelId="{6BA81F77-86BF-49D7-A778-557590232C1E}" type="sibTrans" cxnId="{4C881AAC-62D0-4E0B-853E-B803DFFE7BEB}">
      <dgm:prSet/>
      <dgm:spPr/>
      <dgm:t>
        <a:bodyPr/>
        <a:lstStyle/>
        <a:p>
          <a:endParaRPr lang="ru-RU"/>
        </a:p>
      </dgm:t>
    </dgm:pt>
    <dgm:pt modelId="{1E306638-F469-4824-B8C4-4F78E7D3AA7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сайт Агентства по туризму Ярославской области</a:t>
          </a:r>
          <a:endParaRPr lang="ru-RU" dirty="0">
            <a:solidFill>
              <a:schemeClr val="tx1"/>
            </a:solidFill>
          </a:endParaRPr>
        </a:p>
      </dgm:t>
    </dgm:pt>
    <dgm:pt modelId="{D71A59D3-0F51-4BBA-9F61-7FC41BE32E9E}" type="parTrans" cxnId="{488C0F30-6E1D-47CB-AB8B-D917154BB526}">
      <dgm:prSet/>
      <dgm:spPr/>
      <dgm:t>
        <a:bodyPr/>
        <a:lstStyle/>
        <a:p>
          <a:endParaRPr lang="ru-RU"/>
        </a:p>
      </dgm:t>
    </dgm:pt>
    <dgm:pt modelId="{AF58F448-F41B-47A6-90E2-82D566155F20}" type="sibTrans" cxnId="{488C0F30-6E1D-47CB-AB8B-D917154BB526}">
      <dgm:prSet/>
      <dgm:spPr/>
      <dgm:t>
        <a:bodyPr/>
        <a:lstStyle/>
        <a:p>
          <a:endParaRPr lang="ru-RU"/>
        </a:p>
      </dgm:t>
    </dgm:pt>
    <dgm:pt modelId="{DB7F7D2A-183A-4386-B503-679BDCEAAB7D}" type="pres">
      <dgm:prSet presAssocID="{604A7B12-A024-4C57-A96C-6FD0D3877620}" presName="linearFlow" presStyleCnt="0">
        <dgm:presLayoutVars>
          <dgm:dir/>
          <dgm:resizeHandles val="exact"/>
        </dgm:presLayoutVars>
      </dgm:prSet>
      <dgm:spPr/>
    </dgm:pt>
    <dgm:pt modelId="{89FB5C7B-0E16-43E2-B2A9-AA167F2B04CC}" type="pres">
      <dgm:prSet presAssocID="{1CB3B656-F39F-4E8B-9760-135B07C5D71E}" presName="composite" presStyleCnt="0"/>
      <dgm:spPr/>
    </dgm:pt>
    <dgm:pt modelId="{D55E8256-EB65-45DC-818D-DE0B4F485C60}" type="pres">
      <dgm:prSet presAssocID="{1CB3B656-F39F-4E8B-9760-135B07C5D71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F38D34-420A-4F90-A998-3CADC757FC87}" type="pres">
      <dgm:prSet presAssocID="{1CB3B656-F39F-4E8B-9760-135B07C5D7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9E76B-61E8-484F-A952-84BA378A5D2B}" type="pres">
      <dgm:prSet presAssocID="{EF560490-69A7-462F-A25A-F4E8BDB5287E}" presName="spacing" presStyleCnt="0"/>
      <dgm:spPr/>
    </dgm:pt>
    <dgm:pt modelId="{DF3BCB3D-A8E4-4DAE-BC05-1A812C2BE218}" type="pres">
      <dgm:prSet presAssocID="{0BE47B17-73D5-4EEB-BF4A-B0E769F4D7E2}" presName="composite" presStyleCnt="0"/>
      <dgm:spPr/>
    </dgm:pt>
    <dgm:pt modelId="{0A5B694B-1D8D-47EB-BFEC-769FB4A2C341}" type="pres">
      <dgm:prSet presAssocID="{0BE47B17-73D5-4EEB-BF4A-B0E769F4D7E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7D4568-C766-48AF-B41D-419F410AC68C}" type="pres">
      <dgm:prSet presAssocID="{0BE47B17-73D5-4EEB-BF4A-B0E769F4D7E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3B3C3-9CE2-41E5-84A5-9532B2BC1518}" type="pres">
      <dgm:prSet presAssocID="{6BA81F77-86BF-49D7-A778-557590232C1E}" presName="spacing" presStyleCnt="0"/>
      <dgm:spPr/>
    </dgm:pt>
    <dgm:pt modelId="{C01C1630-1FC1-42EB-A516-6927F63AFC4C}" type="pres">
      <dgm:prSet presAssocID="{1E306638-F469-4824-B8C4-4F78E7D3AA7D}" presName="composite" presStyleCnt="0"/>
      <dgm:spPr/>
    </dgm:pt>
    <dgm:pt modelId="{0EFB79FD-7294-4244-AB0A-6149A985EA37}" type="pres">
      <dgm:prSet presAssocID="{1E306638-F469-4824-B8C4-4F78E7D3AA7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BE0F24C-66A7-4B4E-BCE1-32F45663DE10}" type="pres">
      <dgm:prSet presAssocID="{1E306638-F469-4824-B8C4-4F78E7D3AA7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B243A6-0E10-4965-BA0D-CD0475F3E762}" type="presOf" srcId="{0BE47B17-73D5-4EEB-BF4A-B0E769F4D7E2}" destId="{897D4568-C766-48AF-B41D-419F410AC68C}" srcOrd="0" destOrd="0" presId="urn:microsoft.com/office/officeart/2005/8/layout/vList3"/>
    <dgm:cxn modelId="{D6A0B796-3ACF-46CB-871C-750EFE246FFF}" type="presOf" srcId="{1E306638-F469-4824-B8C4-4F78E7D3AA7D}" destId="{FBE0F24C-66A7-4B4E-BCE1-32F45663DE10}" srcOrd="0" destOrd="0" presId="urn:microsoft.com/office/officeart/2005/8/layout/vList3"/>
    <dgm:cxn modelId="{4C881AAC-62D0-4E0B-853E-B803DFFE7BEB}" srcId="{604A7B12-A024-4C57-A96C-6FD0D3877620}" destId="{0BE47B17-73D5-4EEB-BF4A-B0E769F4D7E2}" srcOrd="1" destOrd="0" parTransId="{1B7CFA36-7870-4B0C-B0B4-F053F4DC3ACF}" sibTransId="{6BA81F77-86BF-49D7-A778-557590232C1E}"/>
    <dgm:cxn modelId="{C45C513D-9C67-4F3F-A160-AEAFE93026E0}" type="presOf" srcId="{1CB3B656-F39F-4E8B-9760-135B07C5D71E}" destId="{A6F38D34-420A-4F90-A998-3CADC757FC87}" srcOrd="0" destOrd="0" presId="urn:microsoft.com/office/officeart/2005/8/layout/vList3"/>
    <dgm:cxn modelId="{3B5E8F6B-1414-49CC-A501-C28AD80D5AC8}" type="presOf" srcId="{604A7B12-A024-4C57-A96C-6FD0D3877620}" destId="{DB7F7D2A-183A-4386-B503-679BDCEAAB7D}" srcOrd="0" destOrd="0" presId="urn:microsoft.com/office/officeart/2005/8/layout/vList3"/>
    <dgm:cxn modelId="{488C0F30-6E1D-47CB-AB8B-D917154BB526}" srcId="{604A7B12-A024-4C57-A96C-6FD0D3877620}" destId="{1E306638-F469-4824-B8C4-4F78E7D3AA7D}" srcOrd="2" destOrd="0" parTransId="{D71A59D3-0F51-4BBA-9F61-7FC41BE32E9E}" sibTransId="{AF58F448-F41B-47A6-90E2-82D566155F20}"/>
    <dgm:cxn modelId="{EE693D72-F2B8-4531-ABE0-FA2156A57E80}" srcId="{604A7B12-A024-4C57-A96C-6FD0D3877620}" destId="{1CB3B656-F39F-4E8B-9760-135B07C5D71E}" srcOrd="0" destOrd="0" parTransId="{B9B0C5A5-949A-4C3A-8E5C-B4BD2BBFCDAC}" sibTransId="{EF560490-69A7-462F-A25A-F4E8BDB5287E}"/>
    <dgm:cxn modelId="{5AC94161-3700-4852-98C9-7E07BE8855EB}" type="presParOf" srcId="{DB7F7D2A-183A-4386-B503-679BDCEAAB7D}" destId="{89FB5C7B-0E16-43E2-B2A9-AA167F2B04CC}" srcOrd="0" destOrd="0" presId="urn:microsoft.com/office/officeart/2005/8/layout/vList3"/>
    <dgm:cxn modelId="{988D08FA-0A07-4AE5-AF9E-ABE34F8DAD51}" type="presParOf" srcId="{89FB5C7B-0E16-43E2-B2A9-AA167F2B04CC}" destId="{D55E8256-EB65-45DC-818D-DE0B4F485C60}" srcOrd="0" destOrd="0" presId="urn:microsoft.com/office/officeart/2005/8/layout/vList3"/>
    <dgm:cxn modelId="{2009937D-0368-4F2A-A6DE-EE3F81262B26}" type="presParOf" srcId="{89FB5C7B-0E16-43E2-B2A9-AA167F2B04CC}" destId="{A6F38D34-420A-4F90-A998-3CADC757FC87}" srcOrd="1" destOrd="0" presId="urn:microsoft.com/office/officeart/2005/8/layout/vList3"/>
    <dgm:cxn modelId="{65CB9AED-A531-4084-816F-1869841779C1}" type="presParOf" srcId="{DB7F7D2A-183A-4386-B503-679BDCEAAB7D}" destId="{DB39E76B-61E8-484F-A952-84BA378A5D2B}" srcOrd="1" destOrd="0" presId="urn:microsoft.com/office/officeart/2005/8/layout/vList3"/>
    <dgm:cxn modelId="{86C81523-7617-42BD-8D2C-2482998D4978}" type="presParOf" srcId="{DB7F7D2A-183A-4386-B503-679BDCEAAB7D}" destId="{DF3BCB3D-A8E4-4DAE-BC05-1A812C2BE218}" srcOrd="2" destOrd="0" presId="urn:microsoft.com/office/officeart/2005/8/layout/vList3"/>
    <dgm:cxn modelId="{DB794F23-604F-4A71-9F41-917C67B263CD}" type="presParOf" srcId="{DF3BCB3D-A8E4-4DAE-BC05-1A812C2BE218}" destId="{0A5B694B-1D8D-47EB-BFEC-769FB4A2C341}" srcOrd="0" destOrd="0" presId="urn:microsoft.com/office/officeart/2005/8/layout/vList3"/>
    <dgm:cxn modelId="{D2EF100E-D14C-416B-A3FC-6A269FF2F6CD}" type="presParOf" srcId="{DF3BCB3D-A8E4-4DAE-BC05-1A812C2BE218}" destId="{897D4568-C766-48AF-B41D-419F410AC68C}" srcOrd="1" destOrd="0" presId="urn:microsoft.com/office/officeart/2005/8/layout/vList3"/>
    <dgm:cxn modelId="{BC90D2B0-C828-44C0-85C0-3C2A1247C338}" type="presParOf" srcId="{DB7F7D2A-183A-4386-B503-679BDCEAAB7D}" destId="{8C13B3C3-9CE2-41E5-84A5-9532B2BC1518}" srcOrd="3" destOrd="0" presId="urn:microsoft.com/office/officeart/2005/8/layout/vList3"/>
    <dgm:cxn modelId="{AB145712-EEB6-46AC-9610-50481687456F}" type="presParOf" srcId="{DB7F7D2A-183A-4386-B503-679BDCEAAB7D}" destId="{C01C1630-1FC1-42EB-A516-6927F63AFC4C}" srcOrd="4" destOrd="0" presId="urn:microsoft.com/office/officeart/2005/8/layout/vList3"/>
    <dgm:cxn modelId="{E71AFD0A-B59C-4FEA-9277-D99AE378E67D}" type="presParOf" srcId="{C01C1630-1FC1-42EB-A516-6927F63AFC4C}" destId="{0EFB79FD-7294-4244-AB0A-6149A985EA37}" srcOrd="0" destOrd="0" presId="urn:microsoft.com/office/officeart/2005/8/layout/vList3"/>
    <dgm:cxn modelId="{1CA99D63-FB8C-4B14-8B85-1B06582E5C0D}" type="presParOf" srcId="{C01C1630-1FC1-42EB-A516-6927F63AFC4C}" destId="{FBE0F24C-66A7-4B4E-BCE1-32F45663DE10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2286F-2868-414D-B115-5FB6F9D36E4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892CA-E896-4328-A4B3-C9B71389FEB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Сайты партнеров</a:t>
          </a:r>
          <a:endParaRPr lang="ru-RU" sz="1600" dirty="0"/>
        </a:p>
      </dgm:t>
    </dgm:pt>
    <dgm:pt modelId="{4E7FC346-A88C-4906-B902-B915E07E08DE}" type="parTrans" cxnId="{2AF24D59-1761-4C03-B750-8EA9F43CC7FB}">
      <dgm:prSet/>
      <dgm:spPr/>
      <dgm:t>
        <a:bodyPr/>
        <a:lstStyle/>
        <a:p>
          <a:endParaRPr lang="ru-RU"/>
        </a:p>
      </dgm:t>
    </dgm:pt>
    <dgm:pt modelId="{1C506463-6C24-446D-95BF-1FE66E6BFF83}" type="sibTrans" cxnId="{2AF24D59-1761-4C03-B750-8EA9F43CC7FB}">
      <dgm:prSet/>
      <dgm:spPr/>
      <dgm:t>
        <a:bodyPr/>
        <a:lstStyle/>
        <a:p>
          <a:endParaRPr lang="ru-RU"/>
        </a:p>
      </dgm:t>
    </dgm:pt>
    <dgm:pt modelId="{4417A838-E6F0-450A-8F6A-242479712C83}">
      <dgm:prSet phldrT="[Текст]" custT="1"/>
      <dgm:spPr/>
      <dgm:t>
        <a:bodyPr/>
        <a:lstStyle/>
        <a:p>
          <a:r>
            <a:rPr lang="ru-RU" sz="900" dirty="0" smtClean="0"/>
            <a:t>Официальные сайты Костромской и Ивановской областей</a:t>
          </a:r>
          <a:endParaRPr lang="ru-RU" sz="900" dirty="0"/>
        </a:p>
      </dgm:t>
    </dgm:pt>
    <dgm:pt modelId="{202A7B94-9909-46C5-82D3-B00CE6283D7F}" type="parTrans" cxnId="{B7297430-B732-46D7-8206-5F870019E08B}">
      <dgm:prSet/>
      <dgm:spPr/>
      <dgm:t>
        <a:bodyPr/>
        <a:lstStyle/>
        <a:p>
          <a:endParaRPr lang="ru-RU"/>
        </a:p>
      </dgm:t>
    </dgm:pt>
    <dgm:pt modelId="{B0F1066B-37F8-46FB-B9C9-A06FB9C8A1BD}" type="sibTrans" cxnId="{B7297430-B732-46D7-8206-5F870019E08B}">
      <dgm:prSet/>
      <dgm:spPr/>
      <dgm:t>
        <a:bodyPr/>
        <a:lstStyle/>
        <a:p>
          <a:endParaRPr lang="ru-RU"/>
        </a:p>
      </dgm:t>
    </dgm:pt>
    <dgm:pt modelId="{26763B8E-1533-4ADE-AC3B-89002DEDA688}">
      <dgm:prSet phldrT="[Текст]" custT="1"/>
      <dgm:spPr/>
      <dgm:t>
        <a:bodyPr/>
        <a:lstStyle/>
        <a:p>
          <a:r>
            <a:rPr lang="ru-RU" sz="900" dirty="0" smtClean="0"/>
            <a:t>Сайт Снегурочки Костромской</a:t>
          </a:r>
          <a:endParaRPr lang="ru-RU" sz="900" dirty="0"/>
        </a:p>
      </dgm:t>
    </dgm:pt>
    <dgm:pt modelId="{61ED3C68-1E2C-4E7B-B66C-BAB027BB0DAC}" type="parTrans" cxnId="{8AC711FA-77B7-404E-B429-B47B0575EEFA}">
      <dgm:prSet/>
      <dgm:spPr/>
      <dgm:t>
        <a:bodyPr/>
        <a:lstStyle/>
        <a:p>
          <a:endParaRPr lang="ru-RU"/>
        </a:p>
      </dgm:t>
    </dgm:pt>
    <dgm:pt modelId="{3557EB7A-5E4A-40D0-903E-48AB9F228586}" type="sibTrans" cxnId="{8AC711FA-77B7-404E-B429-B47B0575EEFA}">
      <dgm:prSet/>
      <dgm:spPr/>
      <dgm:t>
        <a:bodyPr/>
        <a:lstStyle/>
        <a:p>
          <a:endParaRPr lang="ru-RU"/>
        </a:p>
      </dgm:t>
    </dgm:pt>
    <dgm:pt modelId="{64A3D29C-2978-4E35-933F-16BF9BA73C9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Туристические сайты</a:t>
          </a:r>
          <a:endParaRPr lang="ru-RU" sz="1600" dirty="0"/>
        </a:p>
      </dgm:t>
    </dgm:pt>
    <dgm:pt modelId="{E86BE892-3AF5-4A9C-BEBC-57B896367056}" type="parTrans" cxnId="{E9E9CFA2-A76F-49DC-863B-B705E0E4F162}">
      <dgm:prSet/>
      <dgm:spPr/>
      <dgm:t>
        <a:bodyPr/>
        <a:lstStyle/>
        <a:p>
          <a:endParaRPr lang="ru-RU"/>
        </a:p>
      </dgm:t>
    </dgm:pt>
    <dgm:pt modelId="{883A77C6-FC1F-42C8-B7AA-44018EEAD6A2}" type="sibTrans" cxnId="{E9E9CFA2-A76F-49DC-863B-B705E0E4F162}">
      <dgm:prSet/>
      <dgm:spPr/>
      <dgm:t>
        <a:bodyPr/>
        <a:lstStyle/>
        <a:p>
          <a:endParaRPr lang="ru-RU"/>
        </a:p>
      </dgm:t>
    </dgm:pt>
    <dgm:pt modelId="{FAD10C5C-083A-4B34-843A-3BE84BA128FB}">
      <dgm:prSet phldrT="[Текст]" custT="1"/>
      <dgm:spPr/>
      <dgm:t>
        <a:bodyPr/>
        <a:lstStyle/>
        <a:p>
          <a:r>
            <a:rPr lang="en-US" sz="900" i="1" dirty="0" err="1" smtClean="0"/>
            <a:t>Tripadvisor</a:t>
          </a:r>
          <a:endParaRPr lang="ru-RU" sz="900" dirty="0"/>
        </a:p>
      </dgm:t>
    </dgm:pt>
    <dgm:pt modelId="{8F932AC9-E300-4E5F-BE8C-DB33BB491071}" type="parTrans" cxnId="{22D4A985-32D9-4BAD-9F8F-B589C58C77B8}">
      <dgm:prSet/>
      <dgm:spPr/>
      <dgm:t>
        <a:bodyPr/>
        <a:lstStyle/>
        <a:p>
          <a:endParaRPr lang="ru-RU"/>
        </a:p>
      </dgm:t>
    </dgm:pt>
    <dgm:pt modelId="{3115858D-83D2-40F3-955E-BF8F43C2C706}" type="sibTrans" cxnId="{22D4A985-32D9-4BAD-9F8F-B589C58C77B8}">
      <dgm:prSet/>
      <dgm:spPr/>
      <dgm:t>
        <a:bodyPr/>
        <a:lstStyle/>
        <a:p>
          <a:endParaRPr lang="ru-RU"/>
        </a:p>
      </dgm:t>
    </dgm:pt>
    <dgm:pt modelId="{8DECB85B-5C1F-4BC3-A2E9-E7719394AA7E}">
      <dgm:prSet phldrT="[Текст]" custT="1"/>
      <dgm:spPr/>
      <dgm:t>
        <a:bodyPr/>
        <a:lstStyle/>
        <a:p>
          <a:r>
            <a:rPr lang="ru-RU" sz="900" dirty="0" smtClean="0"/>
            <a:t>Туристический портал Ярославской области</a:t>
          </a:r>
          <a:endParaRPr lang="ru-RU" sz="900" dirty="0"/>
        </a:p>
      </dgm:t>
    </dgm:pt>
    <dgm:pt modelId="{2AA96028-5899-46E5-9045-B418D17B2593}" type="parTrans" cxnId="{7F6D05AC-A375-473D-A29A-4E3B14A843AA}">
      <dgm:prSet/>
      <dgm:spPr/>
      <dgm:t>
        <a:bodyPr/>
        <a:lstStyle/>
        <a:p>
          <a:endParaRPr lang="ru-RU"/>
        </a:p>
      </dgm:t>
    </dgm:pt>
    <dgm:pt modelId="{928CBAD9-7069-4826-8879-626F27192D0E}" type="sibTrans" cxnId="{7F6D05AC-A375-473D-A29A-4E3B14A843AA}">
      <dgm:prSet/>
      <dgm:spPr/>
      <dgm:t>
        <a:bodyPr/>
        <a:lstStyle/>
        <a:p>
          <a:endParaRPr lang="ru-RU"/>
        </a:p>
      </dgm:t>
    </dgm:pt>
    <dgm:pt modelId="{2EAEBC70-BE48-4523-BDDE-59BAB3ECA28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Социальные сети</a:t>
          </a:r>
          <a:endParaRPr lang="ru-RU" sz="1600" dirty="0"/>
        </a:p>
      </dgm:t>
    </dgm:pt>
    <dgm:pt modelId="{BF368F61-E7B9-4690-BB31-F7643532FE8C}" type="parTrans" cxnId="{738E2B09-E4E3-48A1-922C-6676018F62A0}">
      <dgm:prSet/>
      <dgm:spPr/>
      <dgm:t>
        <a:bodyPr/>
        <a:lstStyle/>
        <a:p>
          <a:endParaRPr lang="ru-RU"/>
        </a:p>
      </dgm:t>
    </dgm:pt>
    <dgm:pt modelId="{11B5D79B-C1F4-453D-B6CB-622FCA65EEB9}" type="sibTrans" cxnId="{738E2B09-E4E3-48A1-922C-6676018F62A0}">
      <dgm:prSet/>
      <dgm:spPr/>
      <dgm:t>
        <a:bodyPr/>
        <a:lstStyle/>
        <a:p>
          <a:endParaRPr lang="ru-RU"/>
        </a:p>
      </dgm:t>
    </dgm:pt>
    <dgm:pt modelId="{6EC0CA5A-346F-4305-A17E-5DEFC18883E4}">
      <dgm:prSet phldrT="[Текст]" custT="1"/>
      <dgm:spPr/>
      <dgm:t>
        <a:bodyPr/>
        <a:lstStyle/>
        <a:p>
          <a:r>
            <a:rPr lang="en-US" sz="900" dirty="0" smtClean="0">
              <a:solidFill>
                <a:schemeClr val="tx1"/>
              </a:solidFill>
            </a:rPr>
            <a:t>facebook.com</a:t>
          </a:r>
          <a:endParaRPr lang="ru-RU" sz="900" dirty="0">
            <a:solidFill>
              <a:schemeClr val="tx1"/>
            </a:solidFill>
          </a:endParaRPr>
        </a:p>
      </dgm:t>
    </dgm:pt>
    <dgm:pt modelId="{397DDE53-732D-444D-A518-BE37AD16972A}" type="parTrans" cxnId="{6EBC62BB-517C-4A40-9AE0-E79E7C7CEBA8}">
      <dgm:prSet/>
      <dgm:spPr/>
      <dgm:t>
        <a:bodyPr/>
        <a:lstStyle/>
        <a:p>
          <a:endParaRPr lang="ru-RU"/>
        </a:p>
      </dgm:t>
    </dgm:pt>
    <dgm:pt modelId="{4D91A723-3CD7-4C3A-89AC-3B238397ABA9}" type="sibTrans" cxnId="{6EBC62BB-517C-4A40-9AE0-E79E7C7CEBA8}">
      <dgm:prSet/>
      <dgm:spPr/>
      <dgm:t>
        <a:bodyPr/>
        <a:lstStyle/>
        <a:p>
          <a:endParaRPr lang="ru-RU"/>
        </a:p>
      </dgm:t>
    </dgm:pt>
    <dgm:pt modelId="{DF560AE3-6471-455E-BA6B-D60EE40714D9}">
      <dgm:prSet phldrT="[Текст]" custT="1"/>
      <dgm:spPr/>
      <dgm:t>
        <a:bodyPr/>
        <a:lstStyle/>
        <a:p>
          <a:r>
            <a:rPr lang="ru-RU" sz="900" u="none" dirty="0" smtClean="0">
              <a:solidFill>
                <a:schemeClr val="tx1"/>
              </a:solidFill>
            </a:rPr>
            <a:t>В контакте</a:t>
          </a:r>
          <a:endParaRPr lang="ru-RU" sz="900" u="none" dirty="0">
            <a:solidFill>
              <a:schemeClr val="tx1"/>
            </a:solidFill>
          </a:endParaRPr>
        </a:p>
      </dgm:t>
    </dgm:pt>
    <dgm:pt modelId="{035A8F67-806A-41A8-B556-738FB5DCC6C6}" type="parTrans" cxnId="{4E577C27-4815-44EE-9F93-E3EBA41DE862}">
      <dgm:prSet/>
      <dgm:spPr/>
      <dgm:t>
        <a:bodyPr/>
        <a:lstStyle/>
        <a:p>
          <a:endParaRPr lang="ru-RU"/>
        </a:p>
      </dgm:t>
    </dgm:pt>
    <dgm:pt modelId="{A0965E22-1DF2-40DA-B6AB-1E4C723D8E73}" type="sibTrans" cxnId="{4E577C27-4815-44EE-9F93-E3EBA41DE862}">
      <dgm:prSet/>
      <dgm:spPr/>
      <dgm:t>
        <a:bodyPr/>
        <a:lstStyle/>
        <a:p>
          <a:endParaRPr lang="ru-RU"/>
        </a:p>
      </dgm:t>
    </dgm:pt>
    <dgm:pt modelId="{BD25DF1C-891C-4BA4-AEEA-EF1FE65A1367}">
      <dgm:prSet phldrT="[Текст]"/>
      <dgm:spPr/>
      <dgm:t>
        <a:bodyPr/>
        <a:lstStyle/>
        <a:p>
          <a:endParaRPr lang="ru-RU" sz="600" dirty="0"/>
        </a:p>
      </dgm:t>
    </dgm:pt>
    <dgm:pt modelId="{2ED2B6B9-AAFA-4F26-A49C-4E11B1049822}" type="parTrans" cxnId="{1132AADF-E74E-4671-AADD-9869E7D1D750}">
      <dgm:prSet/>
      <dgm:spPr/>
      <dgm:t>
        <a:bodyPr/>
        <a:lstStyle/>
        <a:p>
          <a:endParaRPr lang="ru-RU"/>
        </a:p>
      </dgm:t>
    </dgm:pt>
    <dgm:pt modelId="{6B8894F6-07CE-4011-95EA-980D5E6676E4}" type="sibTrans" cxnId="{1132AADF-E74E-4671-AADD-9869E7D1D750}">
      <dgm:prSet/>
      <dgm:spPr/>
      <dgm:t>
        <a:bodyPr/>
        <a:lstStyle/>
        <a:p>
          <a:endParaRPr lang="ru-RU"/>
        </a:p>
      </dgm:t>
    </dgm:pt>
    <dgm:pt modelId="{854EA08B-FFDF-421B-B389-3D65C9CD3159}">
      <dgm:prSet phldrT="[Текст]" custT="1"/>
      <dgm:spPr/>
      <dgm:t>
        <a:bodyPr/>
        <a:lstStyle/>
        <a:p>
          <a:r>
            <a:rPr lang="ru-RU" sz="900" dirty="0" err="1" smtClean="0"/>
            <a:t>youtube.com</a:t>
          </a:r>
          <a:endParaRPr lang="ru-RU" sz="900" dirty="0"/>
        </a:p>
      </dgm:t>
    </dgm:pt>
    <dgm:pt modelId="{22C96C9C-93E7-4441-92B9-BED2A59514B9}" type="parTrans" cxnId="{04B1EDA1-C864-4D1B-B3D7-AB7FA2751B4F}">
      <dgm:prSet/>
      <dgm:spPr/>
      <dgm:t>
        <a:bodyPr/>
        <a:lstStyle/>
        <a:p>
          <a:endParaRPr lang="ru-RU"/>
        </a:p>
      </dgm:t>
    </dgm:pt>
    <dgm:pt modelId="{39BD5963-5A2C-4745-A827-B036CDA7710F}" type="sibTrans" cxnId="{04B1EDA1-C864-4D1B-B3D7-AB7FA2751B4F}">
      <dgm:prSet/>
      <dgm:spPr/>
      <dgm:t>
        <a:bodyPr/>
        <a:lstStyle/>
        <a:p>
          <a:endParaRPr lang="ru-RU"/>
        </a:p>
      </dgm:t>
    </dgm:pt>
    <dgm:pt modelId="{8CF67C05-56BA-40D4-B550-6C878E6BB161}" type="pres">
      <dgm:prSet presAssocID="{B372286F-2868-414D-B115-5FB6F9D36E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4653D-358D-4C4B-84FE-9A15BDEC50AD}" type="pres">
      <dgm:prSet presAssocID="{CF1892CA-E896-4328-A4B3-C9B71389FEBE}" presName="circle1" presStyleLbl="node1" presStyleIdx="0" presStyleCnt="3"/>
      <dgm:spPr>
        <a:solidFill>
          <a:schemeClr val="accent6">
            <a:lumMod val="60000"/>
            <a:lumOff val="40000"/>
          </a:schemeClr>
        </a:solidFill>
      </dgm:spPr>
    </dgm:pt>
    <dgm:pt modelId="{18C0F187-9A4A-40B6-8A6C-FF1FE9F8A89A}" type="pres">
      <dgm:prSet presAssocID="{CF1892CA-E896-4328-A4B3-C9B71389FEBE}" presName="space" presStyleCnt="0"/>
      <dgm:spPr/>
    </dgm:pt>
    <dgm:pt modelId="{BFAC7127-7C72-4125-BC9B-8563E0FD3F15}" type="pres">
      <dgm:prSet presAssocID="{CF1892CA-E896-4328-A4B3-C9B71389FEBE}" presName="rect1" presStyleLbl="alignAcc1" presStyleIdx="0" presStyleCnt="3"/>
      <dgm:spPr/>
      <dgm:t>
        <a:bodyPr/>
        <a:lstStyle/>
        <a:p>
          <a:endParaRPr lang="ru-RU"/>
        </a:p>
      </dgm:t>
    </dgm:pt>
    <dgm:pt modelId="{E197FD77-1B8A-4CC6-968D-2978B63A95C8}" type="pres">
      <dgm:prSet presAssocID="{64A3D29C-2978-4E35-933F-16BF9BA73C95}" presName="vertSpace2" presStyleLbl="node1" presStyleIdx="0" presStyleCnt="3"/>
      <dgm:spPr/>
    </dgm:pt>
    <dgm:pt modelId="{67A4BC0E-4787-4DF0-914A-C01DEE3264F5}" type="pres">
      <dgm:prSet presAssocID="{64A3D29C-2978-4E35-933F-16BF9BA73C95}" presName="circle2" presStyleLbl="node1" presStyleIdx="1" presStyleCnt="3"/>
      <dgm:spPr>
        <a:solidFill>
          <a:srgbClr val="92D050"/>
        </a:solidFill>
      </dgm:spPr>
    </dgm:pt>
    <dgm:pt modelId="{7DA22C5C-2C19-4CB8-89A4-44B6197A4C5D}" type="pres">
      <dgm:prSet presAssocID="{64A3D29C-2978-4E35-933F-16BF9BA73C95}" presName="rect2" presStyleLbl="alignAcc1" presStyleIdx="1" presStyleCnt="3"/>
      <dgm:spPr/>
      <dgm:t>
        <a:bodyPr/>
        <a:lstStyle/>
        <a:p>
          <a:endParaRPr lang="ru-RU"/>
        </a:p>
      </dgm:t>
    </dgm:pt>
    <dgm:pt modelId="{46031A1B-7CED-4476-8261-4F4DD0DD1267}" type="pres">
      <dgm:prSet presAssocID="{2EAEBC70-BE48-4523-BDDE-59BAB3ECA28B}" presName="vertSpace3" presStyleLbl="node1" presStyleIdx="1" presStyleCnt="3"/>
      <dgm:spPr/>
    </dgm:pt>
    <dgm:pt modelId="{1A3A9EF6-575F-423A-B24D-84B9EC91B669}" type="pres">
      <dgm:prSet presAssocID="{2EAEBC70-BE48-4523-BDDE-59BAB3ECA28B}" presName="circle3" presStyleLbl="node1" presStyleIdx="2" presStyleCnt="3"/>
      <dgm:spPr/>
    </dgm:pt>
    <dgm:pt modelId="{76EFC0D0-2BE0-4C9B-8C99-AA1BE65D2B6F}" type="pres">
      <dgm:prSet presAssocID="{2EAEBC70-BE48-4523-BDDE-59BAB3ECA28B}" presName="rect3" presStyleLbl="alignAcc1" presStyleIdx="2" presStyleCnt="3"/>
      <dgm:spPr/>
      <dgm:t>
        <a:bodyPr/>
        <a:lstStyle/>
        <a:p>
          <a:endParaRPr lang="ru-RU"/>
        </a:p>
      </dgm:t>
    </dgm:pt>
    <dgm:pt modelId="{E407B216-7EA7-4F02-9274-9CA1A9D621C7}" type="pres">
      <dgm:prSet presAssocID="{CF1892CA-E896-4328-A4B3-C9B71389FEB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63B9-421D-47EE-8850-AD925B7E9B1D}" type="pres">
      <dgm:prSet presAssocID="{CF1892CA-E896-4328-A4B3-C9B71389FEB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0EB4A-295F-4789-86DC-71AD0ADD5C54}" type="pres">
      <dgm:prSet presAssocID="{64A3D29C-2978-4E35-933F-16BF9BA73C9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3C9CF-DD48-4348-B1E8-32A5BB18BBEC}" type="pres">
      <dgm:prSet presAssocID="{64A3D29C-2978-4E35-933F-16BF9BA73C9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4CA88-6282-4877-BE4A-8C9C35842161}" type="pres">
      <dgm:prSet presAssocID="{2EAEBC70-BE48-4523-BDDE-59BAB3ECA28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AE1A4-4D64-4BF3-A179-BAA2CF8A6FF4}" type="pres">
      <dgm:prSet presAssocID="{2EAEBC70-BE48-4523-BDDE-59BAB3ECA28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4A985-32D9-4BAD-9F8F-B589C58C77B8}" srcId="{64A3D29C-2978-4E35-933F-16BF9BA73C95}" destId="{FAD10C5C-083A-4B34-843A-3BE84BA128FB}" srcOrd="0" destOrd="0" parTransId="{8F932AC9-E300-4E5F-BE8C-DB33BB491071}" sibTransId="{3115858D-83D2-40F3-955E-BF8F43C2C706}"/>
    <dgm:cxn modelId="{8AC711FA-77B7-404E-B429-B47B0575EEFA}" srcId="{CF1892CA-E896-4328-A4B3-C9B71389FEBE}" destId="{26763B8E-1533-4ADE-AC3B-89002DEDA688}" srcOrd="1" destOrd="0" parTransId="{61ED3C68-1E2C-4E7B-B66C-BAB027BB0DAC}" sibTransId="{3557EB7A-5E4A-40D0-903E-48AB9F228586}"/>
    <dgm:cxn modelId="{1877C216-A7EC-4DD1-AF3B-B10D6ACC3D87}" type="presOf" srcId="{B372286F-2868-414D-B115-5FB6F9D36E46}" destId="{8CF67C05-56BA-40D4-B550-6C878E6BB161}" srcOrd="0" destOrd="0" presId="urn:microsoft.com/office/officeart/2005/8/layout/target3"/>
    <dgm:cxn modelId="{2AF24D59-1761-4C03-B750-8EA9F43CC7FB}" srcId="{B372286F-2868-414D-B115-5FB6F9D36E46}" destId="{CF1892CA-E896-4328-A4B3-C9B71389FEBE}" srcOrd="0" destOrd="0" parTransId="{4E7FC346-A88C-4906-B902-B915E07E08DE}" sibTransId="{1C506463-6C24-446D-95BF-1FE66E6BFF83}"/>
    <dgm:cxn modelId="{6EBC62BB-517C-4A40-9AE0-E79E7C7CEBA8}" srcId="{2EAEBC70-BE48-4523-BDDE-59BAB3ECA28B}" destId="{6EC0CA5A-346F-4305-A17E-5DEFC18883E4}" srcOrd="0" destOrd="0" parTransId="{397DDE53-732D-444D-A518-BE37AD16972A}" sibTransId="{4D91A723-3CD7-4C3A-89AC-3B238397ABA9}"/>
    <dgm:cxn modelId="{0552DC2F-CACC-4B3E-AE1F-D07FFD3620D1}" type="presOf" srcId="{26763B8E-1533-4ADE-AC3B-89002DEDA688}" destId="{C0C663B9-421D-47EE-8850-AD925B7E9B1D}" srcOrd="0" destOrd="1" presId="urn:microsoft.com/office/officeart/2005/8/layout/target3"/>
    <dgm:cxn modelId="{C8149CFA-7AB1-44DF-9B75-616ACC98B93F}" type="presOf" srcId="{6EC0CA5A-346F-4305-A17E-5DEFC18883E4}" destId="{92EAE1A4-4D64-4BF3-A179-BAA2CF8A6FF4}" srcOrd="0" destOrd="0" presId="urn:microsoft.com/office/officeart/2005/8/layout/target3"/>
    <dgm:cxn modelId="{03DD363C-A8BD-45AE-BDEF-7C8D7DAB0199}" type="presOf" srcId="{FAD10C5C-083A-4B34-843A-3BE84BA128FB}" destId="{6333C9CF-DD48-4348-B1E8-32A5BB18BBEC}" srcOrd="0" destOrd="0" presId="urn:microsoft.com/office/officeart/2005/8/layout/target3"/>
    <dgm:cxn modelId="{04B1EDA1-C864-4D1B-B3D7-AB7FA2751B4F}" srcId="{2EAEBC70-BE48-4523-BDDE-59BAB3ECA28B}" destId="{854EA08B-FFDF-421B-B389-3D65C9CD3159}" srcOrd="2" destOrd="0" parTransId="{22C96C9C-93E7-4441-92B9-BED2A59514B9}" sibTransId="{39BD5963-5A2C-4745-A827-B036CDA7710F}"/>
    <dgm:cxn modelId="{1132AADF-E74E-4671-AADD-9869E7D1D750}" srcId="{2EAEBC70-BE48-4523-BDDE-59BAB3ECA28B}" destId="{BD25DF1C-891C-4BA4-AEEA-EF1FE65A1367}" srcOrd="3" destOrd="0" parTransId="{2ED2B6B9-AAFA-4F26-A49C-4E11B1049822}" sibTransId="{6B8894F6-07CE-4011-95EA-980D5E6676E4}"/>
    <dgm:cxn modelId="{C7A8BC68-C550-406D-A646-99BCB6DA7AC4}" type="presOf" srcId="{DF560AE3-6471-455E-BA6B-D60EE40714D9}" destId="{92EAE1A4-4D64-4BF3-A179-BAA2CF8A6FF4}" srcOrd="0" destOrd="1" presId="urn:microsoft.com/office/officeart/2005/8/layout/target3"/>
    <dgm:cxn modelId="{80B12E3D-1200-4FAC-8271-7BB3AD167E25}" type="presOf" srcId="{2EAEBC70-BE48-4523-BDDE-59BAB3ECA28B}" destId="{DDB4CA88-6282-4877-BE4A-8C9C35842161}" srcOrd="1" destOrd="0" presId="urn:microsoft.com/office/officeart/2005/8/layout/target3"/>
    <dgm:cxn modelId="{46AF014D-909E-4F7E-B7F6-3FE4F8D26D6C}" type="presOf" srcId="{4417A838-E6F0-450A-8F6A-242479712C83}" destId="{C0C663B9-421D-47EE-8850-AD925B7E9B1D}" srcOrd="0" destOrd="0" presId="urn:microsoft.com/office/officeart/2005/8/layout/target3"/>
    <dgm:cxn modelId="{E6844997-4714-4182-9FEF-907C9D4EB79A}" type="presOf" srcId="{2EAEBC70-BE48-4523-BDDE-59BAB3ECA28B}" destId="{76EFC0D0-2BE0-4C9B-8C99-AA1BE65D2B6F}" srcOrd="0" destOrd="0" presId="urn:microsoft.com/office/officeart/2005/8/layout/target3"/>
    <dgm:cxn modelId="{738E2B09-E4E3-48A1-922C-6676018F62A0}" srcId="{B372286F-2868-414D-B115-5FB6F9D36E46}" destId="{2EAEBC70-BE48-4523-BDDE-59BAB3ECA28B}" srcOrd="2" destOrd="0" parTransId="{BF368F61-E7B9-4690-BB31-F7643532FE8C}" sibTransId="{11B5D79B-C1F4-453D-B6CB-622FCA65EEB9}"/>
    <dgm:cxn modelId="{B7297430-B732-46D7-8206-5F870019E08B}" srcId="{CF1892CA-E896-4328-A4B3-C9B71389FEBE}" destId="{4417A838-E6F0-450A-8F6A-242479712C83}" srcOrd="0" destOrd="0" parTransId="{202A7B94-9909-46C5-82D3-B00CE6283D7F}" sibTransId="{B0F1066B-37F8-46FB-B9C9-A06FB9C8A1BD}"/>
    <dgm:cxn modelId="{1A665111-116F-47AB-9805-8106BCC0498B}" type="presOf" srcId="{CF1892CA-E896-4328-A4B3-C9B71389FEBE}" destId="{BFAC7127-7C72-4125-BC9B-8563E0FD3F15}" srcOrd="0" destOrd="0" presId="urn:microsoft.com/office/officeart/2005/8/layout/target3"/>
    <dgm:cxn modelId="{E626EF24-A926-4E03-BADB-F7B8B6C11039}" type="presOf" srcId="{BD25DF1C-891C-4BA4-AEEA-EF1FE65A1367}" destId="{92EAE1A4-4D64-4BF3-A179-BAA2CF8A6FF4}" srcOrd="0" destOrd="3" presId="urn:microsoft.com/office/officeart/2005/8/layout/target3"/>
    <dgm:cxn modelId="{E9E9CFA2-A76F-49DC-863B-B705E0E4F162}" srcId="{B372286F-2868-414D-B115-5FB6F9D36E46}" destId="{64A3D29C-2978-4E35-933F-16BF9BA73C95}" srcOrd="1" destOrd="0" parTransId="{E86BE892-3AF5-4A9C-BEBC-57B896367056}" sibTransId="{883A77C6-FC1F-42C8-B7AA-44018EEAD6A2}"/>
    <dgm:cxn modelId="{4E577C27-4815-44EE-9F93-E3EBA41DE862}" srcId="{2EAEBC70-BE48-4523-BDDE-59BAB3ECA28B}" destId="{DF560AE3-6471-455E-BA6B-D60EE40714D9}" srcOrd="1" destOrd="0" parTransId="{035A8F67-806A-41A8-B556-738FB5DCC6C6}" sibTransId="{A0965E22-1DF2-40DA-B6AB-1E4C723D8E73}"/>
    <dgm:cxn modelId="{92197C29-BA2A-49F7-A299-C4EDEB4C2453}" type="presOf" srcId="{8DECB85B-5C1F-4BC3-A2E9-E7719394AA7E}" destId="{6333C9CF-DD48-4348-B1E8-32A5BB18BBEC}" srcOrd="0" destOrd="1" presId="urn:microsoft.com/office/officeart/2005/8/layout/target3"/>
    <dgm:cxn modelId="{3787652A-F8B7-45D4-8993-6480CFCF5A08}" type="presOf" srcId="{854EA08B-FFDF-421B-B389-3D65C9CD3159}" destId="{92EAE1A4-4D64-4BF3-A179-BAA2CF8A6FF4}" srcOrd="0" destOrd="2" presId="urn:microsoft.com/office/officeart/2005/8/layout/target3"/>
    <dgm:cxn modelId="{A7EC8316-70F7-421E-B182-5E8948AED63E}" type="presOf" srcId="{64A3D29C-2978-4E35-933F-16BF9BA73C95}" destId="{7DA22C5C-2C19-4CB8-89A4-44B6197A4C5D}" srcOrd="0" destOrd="0" presId="urn:microsoft.com/office/officeart/2005/8/layout/target3"/>
    <dgm:cxn modelId="{D2CA027E-795B-496F-8952-05D0E26F6FD3}" type="presOf" srcId="{64A3D29C-2978-4E35-933F-16BF9BA73C95}" destId="{6E40EB4A-295F-4789-86DC-71AD0ADD5C54}" srcOrd="1" destOrd="0" presId="urn:microsoft.com/office/officeart/2005/8/layout/target3"/>
    <dgm:cxn modelId="{7F6D05AC-A375-473D-A29A-4E3B14A843AA}" srcId="{64A3D29C-2978-4E35-933F-16BF9BA73C95}" destId="{8DECB85B-5C1F-4BC3-A2E9-E7719394AA7E}" srcOrd="1" destOrd="0" parTransId="{2AA96028-5899-46E5-9045-B418D17B2593}" sibTransId="{928CBAD9-7069-4826-8879-626F27192D0E}"/>
    <dgm:cxn modelId="{4359122A-2F88-4E0C-8EEE-E898FD79EF93}" type="presOf" srcId="{CF1892CA-E896-4328-A4B3-C9B71389FEBE}" destId="{E407B216-7EA7-4F02-9274-9CA1A9D621C7}" srcOrd="1" destOrd="0" presId="urn:microsoft.com/office/officeart/2005/8/layout/target3"/>
    <dgm:cxn modelId="{1B261B30-8A87-4F90-9366-CFFCB50CC992}" type="presParOf" srcId="{8CF67C05-56BA-40D4-B550-6C878E6BB161}" destId="{B4A4653D-358D-4C4B-84FE-9A15BDEC50AD}" srcOrd="0" destOrd="0" presId="urn:microsoft.com/office/officeart/2005/8/layout/target3"/>
    <dgm:cxn modelId="{22B950DB-EBB9-4E22-9424-06D18D5EEA2E}" type="presParOf" srcId="{8CF67C05-56BA-40D4-B550-6C878E6BB161}" destId="{18C0F187-9A4A-40B6-8A6C-FF1FE9F8A89A}" srcOrd="1" destOrd="0" presId="urn:microsoft.com/office/officeart/2005/8/layout/target3"/>
    <dgm:cxn modelId="{E6D627C8-CA18-4A45-9433-C7D2C9406504}" type="presParOf" srcId="{8CF67C05-56BA-40D4-B550-6C878E6BB161}" destId="{BFAC7127-7C72-4125-BC9B-8563E0FD3F15}" srcOrd="2" destOrd="0" presId="urn:microsoft.com/office/officeart/2005/8/layout/target3"/>
    <dgm:cxn modelId="{3C43A65F-575D-4827-BAC8-E92A1ED2DED9}" type="presParOf" srcId="{8CF67C05-56BA-40D4-B550-6C878E6BB161}" destId="{E197FD77-1B8A-4CC6-968D-2978B63A95C8}" srcOrd="3" destOrd="0" presId="urn:microsoft.com/office/officeart/2005/8/layout/target3"/>
    <dgm:cxn modelId="{2A309358-13C0-4805-991E-DEBA0C4E9FDD}" type="presParOf" srcId="{8CF67C05-56BA-40D4-B550-6C878E6BB161}" destId="{67A4BC0E-4787-4DF0-914A-C01DEE3264F5}" srcOrd="4" destOrd="0" presId="urn:microsoft.com/office/officeart/2005/8/layout/target3"/>
    <dgm:cxn modelId="{7F59CFBE-A65B-42D0-95EA-17883B9E43ED}" type="presParOf" srcId="{8CF67C05-56BA-40D4-B550-6C878E6BB161}" destId="{7DA22C5C-2C19-4CB8-89A4-44B6197A4C5D}" srcOrd="5" destOrd="0" presId="urn:microsoft.com/office/officeart/2005/8/layout/target3"/>
    <dgm:cxn modelId="{8316B3B4-6BE5-4542-8C44-5F92099A0706}" type="presParOf" srcId="{8CF67C05-56BA-40D4-B550-6C878E6BB161}" destId="{46031A1B-7CED-4476-8261-4F4DD0DD1267}" srcOrd="6" destOrd="0" presId="urn:microsoft.com/office/officeart/2005/8/layout/target3"/>
    <dgm:cxn modelId="{8630959F-0B85-454B-BA88-1BCB517CEE5D}" type="presParOf" srcId="{8CF67C05-56BA-40D4-B550-6C878E6BB161}" destId="{1A3A9EF6-575F-423A-B24D-84B9EC91B669}" srcOrd="7" destOrd="0" presId="urn:microsoft.com/office/officeart/2005/8/layout/target3"/>
    <dgm:cxn modelId="{9F3D1769-5622-4F07-B046-CD6E26C6F616}" type="presParOf" srcId="{8CF67C05-56BA-40D4-B550-6C878E6BB161}" destId="{76EFC0D0-2BE0-4C9B-8C99-AA1BE65D2B6F}" srcOrd="8" destOrd="0" presId="urn:microsoft.com/office/officeart/2005/8/layout/target3"/>
    <dgm:cxn modelId="{57A4E64F-E1B7-42E8-A3FC-B32CCE5902E9}" type="presParOf" srcId="{8CF67C05-56BA-40D4-B550-6C878E6BB161}" destId="{E407B216-7EA7-4F02-9274-9CA1A9D621C7}" srcOrd="9" destOrd="0" presId="urn:microsoft.com/office/officeart/2005/8/layout/target3"/>
    <dgm:cxn modelId="{38EDF182-837E-4D94-AAF9-7C58A56BB21A}" type="presParOf" srcId="{8CF67C05-56BA-40D4-B550-6C878E6BB161}" destId="{C0C663B9-421D-47EE-8850-AD925B7E9B1D}" srcOrd="10" destOrd="0" presId="urn:microsoft.com/office/officeart/2005/8/layout/target3"/>
    <dgm:cxn modelId="{F1237936-D84C-400B-886A-63DF3E7BAEE6}" type="presParOf" srcId="{8CF67C05-56BA-40D4-B550-6C878E6BB161}" destId="{6E40EB4A-295F-4789-86DC-71AD0ADD5C54}" srcOrd="11" destOrd="0" presId="urn:microsoft.com/office/officeart/2005/8/layout/target3"/>
    <dgm:cxn modelId="{D6F4612B-2028-40D4-8CFD-B08822DBC721}" type="presParOf" srcId="{8CF67C05-56BA-40D4-B550-6C878E6BB161}" destId="{6333C9CF-DD48-4348-B1E8-32A5BB18BBEC}" srcOrd="12" destOrd="0" presId="urn:microsoft.com/office/officeart/2005/8/layout/target3"/>
    <dgm:cxn modelId="{7B1B4B3A-92D4-4CF3-81CE-BF33ACA58590}" type="presParOf" srcId="{8CF67C05-56BA-40D4-B550-6C878E6BB161}" destId="{DDB4CA88-6282-4877-BE4A-8C9C35842161}" srcOrd="13" destOrd="0" presId="urn:microsoft.com/office/officeart/2005/8/layout/target3"/>
    <dgm:cxn modelId="{4820D9B3-2A8A-4F5A-B4FA-E954ED2B52CE}" type="presParOf" srcId="{8CF67C05-56BA-40D4-B550-6C878E6BB161}" destId="{92EAE1A4-4D64-4BF3-A179-BAA2CF8A6FF4}" srcOrd="14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1278B0-D478-481D-AD7E-EF6261A157B7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5CC449-0992-4C25-85BD-C87B24CA3252}">
      <dgm:prSet custT="1"/>
      <dgm:spPr/>
      <dgm:t>
        <a:bodyPr/>
        <a:lstStyle/>
        <a:p>
          <a:pPr rtl="0"/>
          <a:r>
            <a:rPr lang="ru-RU" sz="1600" dirty="0" smtClean="0"/>
            <a:t>Казань </a:t>
          </a:r>
          <a:endParaRPr lang="ru-RU" sz="1600" dirty="0"/>
        </a:p>
      </dgm:t>
    </dgm:pt>
    <dgm:pt modelId="{1EC91A44-3248-426F-B079-BBF57B0536DD}" type="parTrans" cxnId="{792103B1-D9E9-4CCE-89C2-5087C90BFF8B}">
      <dgm:prSet/>
      <dgm:spPr/>
      <dgm:t>
        <a:bodyPr/>
        <a:lstStyle/>
        <a:p>
          <a:endParaRPr lang="ru-RU"/>
        </a:p>
      </dgm:t>
    </dgm:pt>
    <dgm:pt modelId="{547F1060-AA37-4E0E-AE10-9DD2B9E46D98}" type="sibTrans" cxnId="{792103B1-D9E9-4CCE-89C2-5087C90BFF8B}">
      <dgm:prSet/>
      <dgm:spPr/>
      <dgm:t>
        <a:bodyPr/>
        <a:lstStyle/>
        <a:p>
          <a:endParaRPr lang="ru-RU"/>
        </a:p>
      </dgm:t>
    </dgm:pt>
    <dgm:pt modelId="{6A333B22-0C3B-4E70-BD18-1508FD52227D}">
      <dgm:prSet custT="1"/>
      <dgm:spPr/>
      <dgm:t>
        <a:bodyPr/>
        <a:lstStyle/>
        <a:p>
          <a:pPr rtl="0"/>
          <a:r>
            <a:rPr lang="ru-RU" sz="1600" dirty="0" smtClean="0"/>
            <a:t>Кострома</a:t>
          </a:r>
          <a:endParaRPr lang="ru-RU" sz="1600" dirty="0"/>
        </a:p>
      </dgm:t>
    </dgm:pt>
    <dgm:pt modelId="{08ECEB92-5C8A-4405-8824-4776C682DC3E}" type="parTrans" cxnId="{AB906D1F-80F3-4CD3-9F75-464BE54D8DDB}">
      <dgm:prSet/>
      <dgm:spPr/>
      <dgm:t>
        <a:bodyPr/>
        <a:lstStyle/>
        <a:p>
          <a:endParaRPr lang="ru-RU"/>
        </a:p>
      </dgm:t>
    </dgm:pt>
    <dgm:pt modelId="{CE9A42F9-9865-4E6B-88F9-D76DC75D8ABF}" type="sibTrans" cxnId="{AB906D1F-80F3-4CD3-9F75-464BE54D8DDB}">
      <dgm:prSet/>
      <dgm:spPr/>
      <dgm:t>
        <a:bodyPr/>
        <a:lstStyle/>
        <a:p>
          <a:endParaRPr lang="ru-RU"/>
        </a:p>
      </dgm:t>
    </dgm:pt>
    <dgm:pt modelId="{EF2D3C62-1A60-4B98-9150-28FADC73F637}">
      <dgm:prSet custT="1"/>
      <dgm:spPr/>
      <dgm:t>
        <a:bodyPr/>
        <a:lstStyle/>
        <a:p>
          <a:pPr rtl="0"/>
          <a:r>
            <a:rPr lang="ru-RU" sz="1600" dirty="0" smtClean="0"/>
            <a:t>Москва</a:t>
          </a:r>
          <a:endParaRPr lang="ru-RU" sz="1600" dirty="0"/>
        </a:p>
      </dgm:t>
    </dgm:pt>
    <dgm:pt modelId="{89B1C9E8-8138-4497-BBFA-6B6668AD3A7A}" type="parTrans" cxnId="{78D7B1B2-D0BD-4858-B079-33B1DA48EF77}">
      <dgm:prSet/>
      <dgm:spPr/>
      <dgm:t>
        <a:bodyPr/>
        <a:lstStyle/>
        <a:p>
          <a:endParaRPr lang="ru-RU"/>
        </a:p>
      </dgm:t>
    </dgm:pt>
    <dgm:pt modelId="{B668A7A7-5F59-4422-A322-512B33AAAFE9}" type="sibTrans" cxnId="{78D7B1B2-D0BD-4858-B079-33B1DA48EF77}">
      <dgm:prSet/>
      <dgm:spPr/>
      <dgm:t>
        <a:bodyPr/>
        <a:lstStyle/>
        <a:p>
          <a:endParaRPr lang="ru-RU"/>
        </a:p>
      </dgm:t>
    </dgm:pt>
    <dgm:pt modelId="{B463EDC8-9F84-4F85-B19B-D2BF348E3010}">
      <dgm:prSet custT="1"/>
      <dgm:spPr/>
      <dgm:t>
        <a:bodyPr/>
        <a:lstStyle/>
        <a:p>
          <a:pPr rtl="0"/>
          <a:r>
            <a:rPr lang="ru-RU" sz="1600" dirty="0" smtClean="0"/>
            <a:t>Великий Устюг</a:t>
          </a:r>
          <a:endParaRPr lang="ru-RU" sz="1600" dirty="0"/>
        </a:p>
      </dgm:t>
    </dgm:pt>
    <dgm:pt modelId="{F3F3E410-DBF9-4E6F-A4CC-368F5D36E8E6}" type="parTrans" cxnId="{765E7F0B-3DA0-4B8F-B3CA-7D0AFE83E1FE}">
      <dgm:prSet/>
      <dgm:spPr/>
      <dgm:t>
        <a:bodyPr/>
        <a:lstStyle/>
        <a:p>
          <a:endParaRPr lang="ru-RU"/>
        </a:p>
      </dgm:t>
    </dgm:pt>
    <dgm:pt modelId="{97D9A5EF-57AE-4563-AD93-3A8AACF38156}" type="sibTrans" cxnId="{765E7F0B-3DA0-4B8F-B3CA-7D0AFE83E1FE}">
      <dgm:prSet/>
      <dgm:spPr/>
      <dgm:t>
        <a:bodyPr/>
        <a:lstStyle/>
        <a:p>
          <a:endParaRPr lang="ru-RU"/>
        </a:p>
      </dgm:t>
    </dgm:pt>
    <dgm:pt modelId="{A6019AFB-F42D-4FA4-B8CB-A883562D3AD6}">
      <dgm:prSet custT="1"/>
      <dgm:spPr/>
      <dgm:t>
        <a:bodyPr/>
        <a:lstStyle/>
        <a:p>
          <a:pPr rtl="0"/>
          <a:r>
            <a:rPr lang="ru-RU" sz="1600" dirty="0" smtClean="0"/>
            <a:t>Рыбинск</a:t>
          </a:r>
          <a:endParaRPr lang="ru-RU" sz="1600" dirty="0"/>
        </a:p>
      </dgm:t>
    </dgm:pt>
    <dgm:pt modelId="{037611CD-E537-42BA-919C-9E1952CB46E4}" type="parTrans" cxnId="{8B875A7A-8A20-4ABF-B5F2-D78B5245E560}">
      <dgm:prSet/>
      <dgm:spPr/>
      <dgm:t>
        <a:bodyPr/>
        <a:lstStyle/>
        <a:p>
          <a:endParaRPr lang="ru-RU"/>
        </a:p>
      </dgm:t>
    </dgm:pt>
    <dgm:pt modelId="{D4A2633D-8D10-4EBA-A67D-3065BD1B4737}" type="sibTrans" cxnId="{8B875A7A-8A20-4ABF-B5F2-D78B5245E560}">
      <dgm:prSet/>
      <dgm:spPr/>
      <dgm:t>
        <a:bodyPr/>
        <a:lstStyle/>
        <a:p>
          <a:endParaRPr lang="ru-RU"/>
        </a:p>
      </dgm:t>
    </dgm:pt>
    <dgm:pt modelId="{F23D9686-FEB2-4B1D-BEFC-3B7D314AB958}">
      <dgm:prSet custT="1"/>
      <dgm:spPr/>
      <dgm:t>
        <a:bodyPr/>
        <a:lstStyle/>
        <a:p>
          <a:pPr rtl="0"/>
          <a:r>
            <a:rPr lang="ru-RU" sz="1600" dirty="0" smtClean="0"/>
            <a:t>Киров</a:t>
          </a:r>
          <a:endParaRPr lang="ru-RU" sz="1600" dirty="0"/>
        </a:p>
      </dgm:t>
    </dgm:pt>
    <dgm:pt modelId="{06629619-3CFC-4960-A71E-0B7461B498AC}" type="parTrans" cxnId="{78385C9D-A494-4CE5-8948-085081B67F72}">
      <dgm:prSet/>
      <dgm:spPr/>
      <dgm:t>
        <a:bodyPr/>
        <a:lstStyle/>
        <a:p>
          <a:endParaRPr lang="ru-RU"/>
        </a:p>
      </dgm:t>
    </dgm:pt>
    <dgm:pt modelId="{6290B8E5-8BA9-4906-AEB4-9C499CCBD8D5}" type="sibTrans" cxnId="{78385C9D-A494-4CE5-8948-085081B67F72}">
      <dgm:prSet/>
      <dgm:spPr/>
      <dgm:t>
        <a:bodyPr/>
        <a:lstStyle/>
        <a:p>
          <a:endParaRPr lang="ru-RU"/>
        </a:p>
      </dgm:t>
    </dgm:pt>
    <dgm:pt modelId="{96B194F0-B652-4E1E-80C8-9883DF492BCD}" type="pres">
      <dgm:prSet presAssocID="{0B1278B0-D478-481D-AD7E-EF6261A157B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DEAC95-BE1A-4884-9DE4-DE22DC0CD01A}" type="pres">
      <dgm:prSet presAssocID="{0B1278B0-D478-481D-AD7E-EF6261A157B7}" presName="cycle" presStyleCnt="0"/>
      <dgm:spPr/>
    </dgm:pt>
    <dgm:pt modelId="{C07B4984-16FE-4794-A03E-BBAEA8833619}" type="pres">
      <dgm:prSet presAssocID="{0B1278B0-D478-481D-AD7E-EF6261A157B7}" presName="centerShape" presStyleCnt="0"/>
      <dgm:spPr/>
    </dgm:pt>
    <dgm:pt modelId="{B7B4DB4E-78FA-4383-81A8-BED2426D739D}" type="pres">
      <dgm:prSet presAssocID="{0B1278B0-D478-481D-AD7E-EF6261A157B7}" presName="connSite" presStyleLbl="node1" presStyleIdx="0" presStyleCnt="7"/>
      <dgm:spPr/>
    </dgm:pt>
    <dgm:pt modelId="{7A95EFA6-AD29-49B3-AC3E-8D36B4768C96}" type="pres">
      <dgm:prSet presAssocID="{0B1278B0-D478-481D-AD7E-EF6261A157B7}" presName="visible" presStyleLbl="node1" presStyleIdx="0" presStyleCnt="7" custScaleX="200361" custScaleY="150389" custLinFactNeighborX="-25007" custLinFactNeighborY="-410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670C78-AC89-4E51-A234-A7C45CE50536}" type="pres">
      <dgm:prSet presAssocID="{1EC91A44-3248-426F-B079-BBF57B0536DD}" presName="Name25" presStyleLbl="parChTrans1D1" presStyleIdx="0" presStyleCnt="6"/>
      <dgm:spPr/>
      <dgm:t>
        <a:bodyPr/>
        <a:lstStyle/>
        <a:p>
          <a:endParaRPr lang="ru-RU"/>
        </a:p>
      </dgm:t>
    </dgm:pt>
    <dgm:pt modelId="{37F490D9-BEC4-4F90-B2FD-418FECE968E6}" type="pres">
      <dgm:prSet presAssocID="{C95CC449-0992-4C25-85BD-C87B24CA3252}" presName="node" presStyleCnt="0"/>
      <dgm:spPr/>
    </dgm:pt>
    <dgm:pt modelId="{6AFDCB9E-CA5A-4539-BA93-A93AB42A8A45}" type="pres">
      <dgm:prSet presAssocID="{C95CC449-0992-4C25-85BD-C87B24CA3252}" presName="parentNode" presStyleLbl="node1" presStyleIdx="1" presStyleCnt="7" custScaleX="176481" custScaleY="73108" custLinFactNeighborX="96466" custLinFactNeighborY="50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78FAB-67D0-45CE-B040-EDFA6E9CD581}" type="pres">
      <dgm:prSet presAssocID="{C95CC449-0992-4C25-85BD-C87B24CA3252}" presName="childNode" presStyleLbl="revTx" presStyleIdx="0" presStyleCnt="0">
        <dgm:presLayoutVars>
          <dgm:bulletEnabled val="1"/>
        </dgm:presLayoutVars>
      </dgm:prSet>
      <dgm:spPr/>
    </dgm:pt>
    <dgm:pt modelId="{C163676B-8930-414B-8AEA-2B03C7D48DF6}" type="pres">
      <dgm:prSet presAssocID="{08ECEB92-5C8A-4405-8824-4776C682DC3E}" presName="Name25" presStyleLbl="parChTrans1D1" presStyleIdx="1" presStyleCnt="6"/>
      <dgm:spPr/>
      <dgm:t>
        <a:bodyPr/>
        <a:lstStyle/>
        <a:p>
          <a:endParaRPr lang="ru-RU"/>
        </a:p>
      </dgm:t>
    </dgm:pt>
    <dgm:pt modelId="{DA10676E-6784-4D37-AA92-59A8D064EA93}" type="pres">
      <dgm:prSet presAssocID="{6A333B22-0C3B-4E70-BD18-1508FD52227D}" presName="node" presStyleCnt="0"/>
      <dgm:spPr/>
    </dgm:pt>
    <dgm:pt modelId="{B101350F-C2F5-49DB-96AB-C9703FB3ADC2}" type="pres">
      <dgm:prSet presAssocID="{6A333B22-0C3B-4E70-BD18-1508FD52227D}" presName="parentNode" presStyleLbl="node1" presStyleIdx="2" presStyleCnt="7" custScaleX="192539" custScaleY="79281" custLinFactNeighborX="68869" custLinFactNeighborY="64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C1BA5-0C69-46FE-AED2-2ADDA103C40B}" type="pres">
      <dgm:prSet presAssocID="{6A333B22-0C3B-4E70-BD18-1508FD52227D}" presName="childNode" presStyleLbl="revTx" presStyleIdx="0" presStyleCnt="0">
        <dgm:presLayoutVars>
          <dgm:bulletEnabled val="1"/>
        </dgm:presLayoutVars>
      </dgm:prSet>
      <dgm:spPr/>
    </dgm:pt>
    <dgm:pt modelId="{B3BEB6B1-6B7A-4FFB-9E3D-29BADA2E9D7C}" type="pres">
      <dgm:prSet presAssocID="{89B1C9E8-8138-4497-BBFA-6B6668AD3A7A}" presName="Name25" presStyleLbl="parChTrans1D1" presStyleIdx="2" presStyleCnt="6"/>
      <dgm:spPr/>
      <dgm:t>
        <a:bodyPr/>
        <a:lstStyle/>
        <a:p>
          <a:endParaRPr lang="ru-RU"/>
        </a:p>
      </dgm:t>
    </dgm:pt>
    <dgm:pt modelId="{60419AB6-D7E1-4870-8E63-68B0B9A85F08}" type="pres">
      <dgm:prSet presAssocID="{EF2D3C62-1A60-4B98-9150-28FADC73F637}" presName="node" presStyleCnt="0"/>
      <dgm:spPr/>
    </dgm:pt>
    <dgm:pt modelId="{7D92B424-C139-4C6D-817E-8A272FF6B587}" type="pres">
      <dgm:prSet presAssocID="{EF2D3C62-1A60-4B98-9150-28FADC73F637}" presName="parentNode" presStyleLbl="node1" presStyleIdx="3" presStyleCnt="7" custScaleX="196182" custScaleY="88708" custLinFactX="-89338" custLinFactY="170699" custLinFactNeighborX="-100000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38FA6-9160-48E9-ADA1-75374DEE71C6}" type="pres">
      <dgm:prSet presAssocID="{EF2D3C62-1A60-4B98-9150-28FADC73F637}" presName="childNode" presStyleLbl="revTx" presStyleIdx="0" presStyleCnt="0">
        <dgm:presLayoutVars>
          <dgm:bulletEnabled val="1"/>
        </dgm:presLayoutVars>
      </dgm:prSet>
      <dgm:spPr/>
    </dgm:pt>
    <dgm:pt modelId="{00243AC4-B6BC-4EFA-AD40-A63D308CF92C}" type="pres">
      <dgm:prSet presAssocID="{F3F3E410-DBF9-4E6F-A4CC-368F5D36E8E6}" presName="Name25" presStyleLbl="parChTrans1D1" presStyleIdx="3" presStyleCnt="6"/>
      <dgm:spPr/>
      <dgm:t>
        <a:bodyPr/>
        <a:lstStyle/>
        <a:p>
          <a:endParaRPr lang="ru-RU"/>
        </a:p>
      </dgm:t>
    </dgm:pt>
    <dgm:pt modelId="{EA415B46-ED41-4B80-98C7-BA7866AE4C8D}" type="pres">
      <dgm:prSet presAssocID="{B463EDC8-9F84-4F85-B19B-D2BF348E3010}" presName="node" presStyleCnt="0"/>
      <dgm:spPr/>
    </dgm:pt>
    <dgm:pt modelId="{3CE3A16B-E666-4CE3-A167-786E7C83A373}" type="pres">
      <dgm:prSet presAssocID="{B463EDC8-9F84-4F85-B19B-D2BF348E3010}" presName="parentNode" presStyleLbl="node1" presStyleIdx="4" presStyleCnt="7" custScaleX="211924" custScaleY="82043" custLinFactNeighborX="27888" custLinFactNeighborY="-679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63E07-82B3-444D-AB5C-3FA9E15C7BCE}" type="pres">
      <dgm:prSet presAssocID="{B463EDC8-9F84-4F85-B19B-D2BF348E3010}" presName="childNode" presStyleLbl="revTx" presStyleIdx="0" presStyleCnt="0">
        <dgm:presLayoutVars>
          <dgm:bulletEnabled val="1"/>
        </dgm:presLayoutVars>
      </dgm:prSet>
      <dgm:spPr/>
    </dgm:pt>
    <dgm:pt modelId="{8F6AB99B-96EF-4ADD-9ECB-71400E232221}" type="pres">
      <dgm:prSet presAssocID="{037611CD-E537-42BA-919C-9E1952CB46E4}" presName="Name25" presStyleLbl="parChTrans1D1" presStyleIdx="4" presStyleCnt="6"/>
      <dgm:spPr/>
      <dgm:t>
        <a:bodyPr/>
        <a:lstStyle/>
        <a:p>
          <a:endParaRPr lang="ru-RU"/>
        </a:p>
      </dgm:t>
    </dgm:pt>
    <dgm:pt modelId="{70C2DBAF-78D8-4B5F-9CE0-204E064011A9}" type="pres">
      <dgm:prSet presAssocID="{A6019AFB-F42D-4FA4-B8CB-A883562D3AD6}" presName="node" presStyleCnt="0"/>
      <dgm:spPr/>
    </dgm:pt>
    <dgm:pt modelId="{75179B91-EA58-4EE8-A11E-6B6437F8DF72}" type="pres">
      <dgm:prSet presAssocID="{A6019AFB-F42D-4FA4-B8CB-A883562D3AD6}" presName="parentNode" presStyleLbl="node1" presStyleIdx="5" presStyleCnt="7" custScaleX="201035" custScaleY="82044" custLinFactNeighborX="87093" custLinFactNeighborY="-64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090B5-84D3-4717-8C14-0E796C6A2C02}" type="pres">
      <dgm:prSet presAssocID="{A6019AFB-F42D-4FA4-B8CB-A883562D3AD6}" presName="childNode" presStyleLbl="revTx" presStyleIdx="0" presStyleCnt="0">
        <dgm:presLayoutVars>
          <dgm:bulletEnabled val="1"/>
        </dgm:presLayoutVars>
      </dgm:prSet>
      <dgm:spPr/>
    </dgm:pt>
    <dgm:pt modelId="{39A6F2C4-A974-4512-8233-A142DCDE3FDC}" type="pres">
      <dgm:prSet presAssocID="{06629619-3CFC-4960-A71E-0B7461B498AC}" presName="Name25" presStyleLbl="parChTrans1D1" presStyleIdx="5" presStyleCnt="6"/>
      <dgm:spPr/>
      <dgm:t>
        <a:bodyPr/>
        <a:lstStyle/>
        <a:p>
          <a:endParaRPr lang="ru-RU"/>
        </a:p>
      </dgm:t>
    </dgm:pt>
    <dgm:pt modelId="{311E95F0-DEB2-4B9D-814D-1A242049E2AD}" type="pres">
      <dgm:prSet presAssocID="{F23D9686-FEB2-4B1D-BEFC-3B7D314AB958}" presName="node" presStyleCnt="0"/>
      <dgm:spPr/>
    </dgm:pt>
    <dgm:pt modelId="{F6D599E6-4BB3-44B2-BCC2-8D798D74DBBC}" type="pres">
      <dgm:prSet presAssocID="{F23D9686-FEB2-4B1D-BEFC-3B7D314AB958}" presName="parentNode" presStyleLbl="node1" presStyleIdx="6" presStyleCnt="7" custScaleX="200842" custScaleY="82042" custLinFactX="62336" custLinFactNeighborX="100000" custLinFactNeighborY="-109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D7104-C6B9-4067-BF70-A1969DB017FF}" type="pres">
      <dgm:prSet presAssocID="{F23D9686-FEB2-4B1D-BEFC-3B7D314AB95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2C91C5F-D58B-4685-8A5C-EEAB5E5AE20D}" type="presOf" srcId="{6A333B22-0C3B-4E70-BD18-1508FD52227D}" destId="{B101350F-C2F5-49DB-96AB-C9703FB3ADC2}" srcOrd="0" destOrd="0" presId="urn:microsoft.com/office/officeart/2005/8/layout/radial2"/>
    <dgm:cxn modelId="{55535EB8-C1EE-4FF5-9B99-CA1862738C9F}" type="presOf" srcId="{1EC91A44-3248-426F-B079-BBF57B0536DD}" destId="{6C670C78-AC89-4E51-A234-A7C45CE50536}" srcOrd="0" destOrd="0" presId="urn:microsoft.com/office/officeart/2005/8/layout/radial2"/>
    <dgm:cxn modelId="{AB906D1F-80F3-4CD3-9F75-464BE54D8DDB}" srcId="{0B1278B0-D478-481D-AD7E-EF6261A157B7}" destId="{6A333B22-0C3B-4E70-BD18-1508FD52227D}" srcOrd="1" destOrd="0" parTransId="{08ECEB92-5C8A-4405-8824-4776C682DC3E}" sibTransId="{CE9A42F9-9865-4E6B-88F9-D76DC75D8ABF}"/>
    <dgm:cxn modelId="{450D46C8-B460-4558-90C3-5CE14638C280}" type="presOf" srcId="{EF2D3C62-1A60-4B98-9150-28FADC73F637}" destId="{7D92B424-C139-4C6D-817E-8A272FF6B587}" srcOrd="0" destOrd="0" presId="urn:microsoft.com/office/officeart/2005/8/layout/radial2"/>
    <dgm:cxn modelId="{8B875A7A-8A20-4ABF-B5F2-D78B5245E560}" srcId="{0B1278B0-D478-481D-AD7E-EF6261A157B7}" destId="{A6019AFB-F42D-4FA4-B8CB-A883562D3AD6}" srcOrd="4" destOrd="0" parTransId="{037611CD-E537-42BA-919C-9E1952CB46E4}" sibTransId="{D4A2633D-8D10-4EBA-A67D-3065BD1B4737}"/>
    <dgm:cxn modelId="{803487F0-5127-4CA5-BC00-B184A0F9293A}" type="presOf" srcId="{06629619-3CFC-4960-A71E-0B7461B498AC}" destId="{39A6F2C4-A974-4512-8233-A142DCDE3FDC}" srcOrd="0" destOrd="0" presId="urn:microsoft.com/office/officeart/2005/8/layout/radial2"/>
    <dgm:cxn modelId="{3165D79D-0F22-4C23-8508-ED93F1706162}" type="presOf" srcId="{037611CD-E537-42BA-919C-9E1952CB46E4}" destId="{8F6AB99B-96EF-4ADD-9ECB-71400E232221}" srcOrd="0" destOrd="0" presId="urn:microsoft.com/office/officeart/2005/8/layout/radial2"/>
    <dgm:cxn modelId="{2181DA50-5219-41C1-A8BB-C430A56FF543}" type="presOf" srcId="{0B1278B0-D478-481D-AD7E-EF6261A157B7}" destId="{96B194F0-B652-4E1E-80C8-9883DF492BCD}" srcOrd="0" destOrd="0" presId="urn:microsoft.com/office/officeart/2005/8/layout/radial2"/>
    <dgm:cxn modelId="{DC3F36D0-DCCA-4B23-A1AE-D4524F5DE2C5}" type="presOf" srcId="{89B1C9E8-8138-4497-BBFA-6B6668AD3A7A}" destId="{B3BEB6B1-6B7A-4FFB-9E3D-29BADA2E9D7C}" srcOrd="0" destOrd="0" presId="urn:microsoft.com/office/officeart/2005/8/layout/radial2"/>
    <dgm:cxn modelId="{FCB49543-9844-4F69-B49C-1225E66EBCD7}" type="presOf" srcId="{C95CC449-0992-4C25-85BD-C87B24CA3252}" destId="{6AFDCB9E-CA5A-4539-BA93-A93AB42A8A45}" srcOrd="0" destOrd="0" presId="urn:microsoft.com/office/officeart/2005/8/layout/radial2"/>
    <dgm:cxn modelId="{792103B1-D9E9-4CCE-89C2-5087C90BFF8B}" srcId="{0B1278B0-D478-481D-AD7E-EF6261A157B7}" destId="{C95CC449-0992-4C25-85BD-C87B24CA3252}" srcOrd="0" destOrd="0" parTransId="{1EC91A44-3248-426F-B079-BBF57B0536DD}" sibTransId="{547F1060-AA37-4E0E-AE10-9DD2B9E46D98}"/>
    <dgm:cxn modelId="{765E7F0B-3DA0-4B8F-B3CA-7D0AFE83E1FE}" srcId="{0B1278B0-D478-481D-AD7E-EF6261A157B7}" destId="{B463EDC8-9F84-4F85-B19B-D2BF348E3010}" srcOrd="3" destOrd="0" parTransId="{F3F3E410-DBF9-4E6F-A4CC-368F5D36E8E6}" sibTransId="{97D9A5EF-57AE-4563-AD93-3A8AACF38156}"/>
    <dgm:cxn modelId="{946684CD-DB02-4CDB-8322-8B133C5F0487}" type="presOf" srcId="{A6019AFB-F42D-4FA4-B8CB-A883562D3AD6}" destId="{75179B91-EA58-4EE8-A11E-6B6437F8DF72}" srcOrd="0" destOrd="0" presId="urn:microsoft.com/office/officeart/2005/8/layout/radial2"/>
    <dgm:cxn modelId="{E6437882-1000-4F1C-A8C9-9BB582963D34}" type="presOf" srcId="{F3F3E410-DBF9-4E6F-A4CC-368F5D36E8E6}" destId="{00243AC4-B6BC-4EFA-AD40-A63D308CF92C}" srcOrd="0" destOrd="0" presId="urn:microsoft.com/office/officeart/2005/8/layout/radial2"/>
    <dgm:cxn modelId="{ACE9BE59-7BCD-4E40-86B2-A3EB12FFA4D9}" type="presOf" srcId="{08ECEB92-5C8A-4405-8824-4776C682DC3E}" destId="{C163676B-8930-414B-8AEA-2B03C7D48DF6}" srcOrd="0" destOrd="0" presId="urn:microsoft.com/office/officeart/2005/8/layout/radial2"/>
    <dgm:cxn modelId="{78385C9D-A494-4CE5-8948-085081B67F72}" srcId="{0B1278B0-D478-481D-AD7E-EF6261A157B7}" destId="{F23D9686-FEB2-4B1D-BEFC-3B7D314AB958}" srcOrd="5" destOrd="0" parTransId="{06629619-3CFC-4960-A71E-0B7461B498AC}" sibTransId="{6290B8E5-8BA9-4906-AEB4-9C499CCBD8D5}"/>
    <dgm:cxn modelId="{6AE8B3FD-48A4-428A-91A0-0294BB52CDEC}" type="presOf" srcId="{B463EDC8-9F84-4F85-B19B-D2BF348E3010}" destId="{3CE3A16B-E666-4CE3-A167-786E7C83A373}" srcOrd="0" destOrd="0" presId="urn:microsoft.com/office/officeart/2005/8/layout/radial2"/>
    <dgm:cxn modelId="{78D7B1B2-D0BD-4858-B079-33B1DA48EF77}" srcId="{0B1278B0-D478-481D-AD7E-EF6261A157B7}" destId="{EF2D3C62-1A60-4B98-9150-28FADC73F637}" srcOrd="2" destOrd="0" parTransId="{89B1C9E8-8138-4497-BBFA-6B6668AD3A7A}" sibTransId="{B668A7A7-5F59-4422-A322-512B33AAAFE9}"/>
    <dgm:cxn modelId="{DDAC77C5-1D58-4CAE-91B6-F3D7418AB1F8}" type="presOf" srcId="{F23D9686-FEB2-4B1D-BEFC-3B7D314AB958}" destId="{F6D599E6-4BB3-44B2-BCC2-8D798D74DBBC}" srcOrd="0" destOrd="0" presId="urn:microsoft.com/office/officeart/2005/8/layout/radial2"/>
    <dgm:cxn modelId="{358D0CD4-0ED5-4C02-BE9C-37260E53CD82}" type="presParOf" srcId="{96B194F0-B652-4E1E-80C8-9883DF492BCD}" destId="{70DEAC95-BE1A-4884-9DE4-DE22DC0CD01A}" srcOrd="0" destOrd="0" presId="urn:microsoft.com/office/officeart/2005/8/layout/radial2"/>
    <dgm:cxn modelId="{A49754B3-E63A-45C3-9CA9-688BCD1D45DA}" type="presParOf" srcId="{70DEAC95-BE1A-4884-9DE4-DE22DC0CD01A}" destId="{C07B4984-16FE-4794-A03E-BBAEA8833619}" srcOrd="0" destOrd="0" presId="urn:microsoft.com/office/officeart/2005/8/layout/radial2"/>
    <dgm:cxn modelId="{A4F927A8-F2A6-42CC-9720-E6A76411CE0E}" type="presParOf" srcId="{C07B4984-16FE-4794-A03E-BBAEA8833619}" destId="{B7B4DB4E-78FA-4383-81A8-BED2426D739D}" srcOrd="0" destOrd="0" presId="urn:microsoft.com/office/officeart/2005/8/layout/radial2"/>
    <dgm:cxn modelId="{9C410036-E3DF-4804-BD21-E05EF85BEB95}" type="presParOf" srcId="{C07B4984-16FE-4794-A03E-BBAEA8833619}" destId="{7A95EFA6-AD29-49B3-AC3E-8D36B4768C96}" srcOrd="1" destOrd="0" presId="urn:microsoft.com/office/officeart/2005/8/layout/radial2"/>
    <dgm:cxn modelId="{3EB4FC14-7356-436D-AA35-3ECDF80A679E}" type="presParOf" srcId="{70DEAC95-BE1A-4884-9DE4-DE22DC0CD01A}" destId="{6C670C78-AC89-4E51-A234-A7C45CE50536}" srcOrd="1" destOrd="0" presId="urn:microsoft.com/office/officeart/2005/8/layout/radial2"/>
    <dgm:cxn modelId="{0319C53D-4F0F-4721-BB52-077EA9D276B2}" type="presParOf" srcId="{70DEAC95-BE1A-4884-9DE4-DE22DC0CD01A}" destId="{37F490D9-BEC4-4F90-B2FD-418FECE968E6}" srcOrd="2" destOrd="0" presId="urn:microsoft.com/office/officeart/2005/8/layout/radial2"/>
    <dgm:cxn modelId="{85B56108-9F20-4415-B772-F02D21AC38F1}" type="presParOf" srcId="{37F490D9-BEC4-4F90-B2FD-418FECE968E6}" destId="{6AFDCB9E-CA5A-4539-BA93-A93AB42A8A45}" srcOrd="0" destOrd="0" presId="urn:microsoft.com/office/officeart/2005/8/layout/radial2"/>
    <dgm:cxn modelId="{E621B2D2-779B-4AD1-8E4C-19937CACE28D}" type="presParOf" srcId="{37F490D9-BEC4-4F90-B2FD-418FECE968E6}" destId="{1EA78FAB-67D0-45CE-B040-EDFA6E9CD581}" srcOrd="1" destOrd="0" presId="urn:microsoft.com/office/officeart/2005/8/layout/radial2"/>
    <dgm:cxn modelId="{2C0F7C6A-D58A-4BCC-B87C-690FAF219C9A}" type="presParOf" srcId="{70DEAC95-BE1A-4884-9DE4-DE22DC0CD01A}" destId="{C163676B-8930-414B-8AEA-2B03C7D48DF6}" srcOrd="3" destOrd="0" presId="urn:microsoft.com/office/officeart/2005/8/layout/radial2"/>
    <dgm:cxn modelId="{3675C461-834A-4AF8-9FDC-3F283EB44158}" type="presParOf" srcId="{70DEAC95-BE1A-4884-9DE4-DE22DC0CD01A}" destId="{DA10676E-6784-4D37-AA92-59A8D064EA93}" srcOrd="4" destOrd="0" presId="urn:microsoft.com/office/officeart/2005/8/layout/radial2"/>
    <dgm:cxn modelId="{A78E0573-5515-4599-AE45-677FEEA1A3A3}" type="presParOf" srcId="{DA10676E-6784-4D37-AA92-59A8D064EA93}" destId="{B101350F-C2F5-49DB-96AB-C9703FB3ADC2}" srcOrd="0" destOrd="0" presId="urn:microsoft.com/office/officeart/2005/8/layout/radial2"/>
    <dgm:cxn modelId="{EC4D11A0-F46B-4BC1-A87F-0A300787D7D7}" type="presParOf" srcId="{DA10676E-6784-4D37-AA92-59A8D064EA93}" destId="{4D3C1BA5-0C69-46FE-AED2-2ADDA103C40B}" srcOrd="1" destOrd="0" presId="urn:microsoft.com/office/officeart/2005/8/layout/radial2"/>
    <dgm:cxn modelId="{9A5342C3-E37A-4475-937C-0167C6B7D350}" type="presParOf" srcId="{70DEAC95-BE1A-4884-9DE4-DE22DC0CD01A}" destId="{B3BEB6B1-6B7A-4FFB-9E3D-29BADA2E9D7C}" srcOrd="5" destOrd="0" presId="urn:microsoft.com/office/officeart/2005/8/layout/radial2"/>
    <dgm:cxn modelId="{BFEC456A-8927-4596-B359-E77D237D5268}" type="presParOf" srcId="{70DEAC95-BE1A-4884-9DE4-DE22DC0CD01A}" destId="{60419AB6-D7E1-4870-8E63-68B0B9A85F08}" srcOrd="6" destOrd="0" presId="urn:microsoft.com/office/officeart/2005/8/layout/radial2"/>
    <dgm:cxn modelId="{7D409356-593E-45B3-8360-8349EADB676D}" type="presParOf" srcId="{60419AB6-D7E1-4870-8E63-68B0B9A85F08}" destId="{7D92B424-C139-4C6D-817E-8A272FF6B587}" srcOrd="0" destOrd="0" presId="urn:microsoft.com/office/officeart/2005/8/layout/radial2"/>
    <dgm:cxn modelId="{0E1D5306-5D12-4F3A-A48D-72665479DF25}" type="presParOf" srcId="{60419AB6-D7E1-4870-8E63-68B0B9A85F08}" destId="{FC438FA6-9160-48E9-ADA1-75374DEE71C6}" srcOrd="1" destOrd="0" presId="urn:microsoft.com/office/officeart/2005/8/layout/radial2"/>
    <dgm:cxn modelId="{F1B2C830-3F41-4DF8-A4AA-3C09C9BD1BD8}" type="presParOf" srcId="{70DEAC95-BE1A-4884-9DE4-DE22DC0CD01A}" destId="{00243AC4-B6BC-4EFA-AD40-A63D308CF92C}" srcOrd="7" destOrd="0" presId="urn:microsoft.com/office/officeart/2005/8/layout/radial2"/>
    <dgm:cxn modelId="{EA1CFF00-CCC3-4ADD-8C34-5BDDE20B6BB7}" type="presParOf" srcId="{70DEAC95-BE1A-4884-9DE4-DE22DC0CD01A}" destId="{EA415B46-ED41-4B80-98C7-BA7866AE4C8D}" srcOrd="8" destOrd="0" presId="urn:microsoft.com/office/officeart/2005/8/layout/radial2"/>
    <dgm:cxn modelId="{62728529-AC60-4532-96DF-802EAF34DC39}" type="presParOf" srcId="{EA415B46-ED41-4B80-98C7-BA7866AE4C8D}" destId="{3CE3A16B-E666-4CE3-A167-786E7C83A373}" srcOrd="0" destOrd="0" presId="urn:microsoft.com/office/officeart/2005/8/layout/radial2"/>
    <dgm:cxn modelId="{2847D828-3463-466B-BE98-97DA28548EA5}" type="presParOf" srcId="{EA415B46-ED41-4B80-98C7-BA7866AE4C8D}" destId="{2CE63E07-82B3-444D-AB5C-3FA9E15C7BCE}" srcOrd="1" destOrd="0" presId="urn:microsoft.com/office/officeart/2005/8/layout/radial2"/>
    <dgm:cxn modelId="{4F153ACB-9E0D-4203-BDF2-BE51609D9514}" type="presParOf" srcId="{70DEAC95-BE1A-4884-9DE4-DE22DC0CD01A}" destId="{8F6AB99B-96EF-4ADD-9ECB-71400E232221}" srcOrd="9" destOrd="0" presId="urn:microsoft.com/office/officeart/2005/8/layout/radial2"/>
    <dgm:cxn modelId="{3D8661A9-E293-4A4E-B969-C99EBCE6788B}" type="presParOf" srcId="{70DEAC95-BE1A-4884-9DE4-DE22DC0CD01A}" destId="{70C2DBAF-78D8-4B5F-9CE0-204E064011A9}" srcOrd="10" destOrd="0" presId="urn:microsoft.com/office/officeart/2005/8/layout/radial2"/>
    <dgm:cxn modelId="{EB8A6166-F755-4C43-AB89-693B32B98439}" type="presParOf" srcId="{70C2DBAF-78D8-4B5F-9CE0-204E064011A9}" destId="{75179B91-EA58-4EE8-A11E-6B6437F8DF72}" srcOrd="0" destOrd="0" presId="urn:microsoft.com/office/officeart/2005/8/layout/radial2"/>
    <dgm:cxn modelId="{88AEA8FE-7770-44CF-943F-AFC5C7512910}" type="presParOf" srcId="{70C2DBAF-78D8-4B5F-9CE0-204E064011A9}" destId="{3AB090B5-84D3-4717-8C14-0E796C6A2C02}" srcOrd="1" destOrd="0" presId="urn:microsoft.com/office/officeart/2005/8/layout/radial2"/>
    <dgm:cxn modelId="{8E5C056B-4455-4142-B6BD-BB7042B2CF60}" type="presParOf" srcId="{70DEAC95-BE1A-4884-9DE4-DE22DC0CD01A}" destId="{39A6F2C4-A974-4512-8233-A142DCDE3FDC}" srcOrd="11" destOrd="0" presId="urn:microsoft.com/office/officeart/2005/8/layout/radial2"/>
    <dgm:cxn modelId="{5C20E56A-9115-4825-8F2F-C8E820431F7B}" type="presParOf" srcId="{70DEAC95-BE1A-4884-9DE4-DE22DC0CD01A}" destId="{311E95F0-DEB2-4B9D-814D-1A242049E2AD}" srcOrd="12" destOrd="0" presId="urn:microsoft.com/office/officeart/2005/8/layout/radial2"/>
    <dgm:cxn modelId="{6CA46570-1BAC-4FB1-B12C-95EB48E4525E}" type="presParOf" srcId="{311E95F0-DEB2-4B9D-814D-1A242049E2AD}" destId="{F6D599E6-4BB3-44B2-BCC2-8D798D74DBBC}" srcOrd="0" destOrd="0" presId="urn:microsoft.com/office/officeart/2005/8/layout/radial2"/>
    <dgm:cxn modelId="{68FD00BF-D7E5-4AA2-BB54-AE4DB4F2CF77}" type="presParOf" srcId="{311E95F0-DEB2-4B9D-814D-1A242049E2AD}" destId="{B38D7104-C6B9-4067-BF70-A1969DB017FF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887B-EAB8-4D39-87A6-68E4CA547852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2753-BC53-4E66-8BB0-BAC063E7E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68AE-4E9A-466F-A6C3-76665C16DFFD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4EE6-4CBB-417C-A297-5D0A1157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9380-2CDD-4A06-932C-98A3C055030C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A358-5410-46DF-89B3-86378621E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DCAF-CF76-4097-9087-62BF247B0E7B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9F4E-8CCB-4F90-83A8-662D2986E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32A5-B471-49D3-BE74-3EFA4248BB28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B0CA-3995-4989-B3F8-CBE398688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9087-F448-42EB-809D-911D2D450D66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3B2-2C3C-4B50-9C77-1FE795B45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2D0F-63BE-4C69-9667-6389FBA510DA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CCB0-46FE-4F65-95E5-A98C45055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4094-EFF7-4B34-B9BC-9EB5B3FCA1AC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F5B9-E2AB-41F9-9C09-379E176E4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092F-2B7F-443E-AC71-DEC4BFEA9AAA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C497-C7EA-452D-A128-9DB112650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09BB-D497-4664-A489-DE55D52B3611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6835-3D6F-40CF-A1E8-83346067C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2CF5-998D-4437-A590-6B2F5432E92E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4E62-782C-40CE-9B53-40AB2262A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2EC055-E14B-41A4-B163-E2B5DBC0D209}" type="datetimeFigureOut">
              <a:rPr lang="ru-RU"/>
              <a:pPr>
                <a:defRPr/>
              </a:pPr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5BEB4-8DA0-4F15-B603-A3D72CB5A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4.xml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2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214563" y="357188"/>
            <a:ext cx="45720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CyrillicOld" pitchFamily="2" charset="0"/>
              </a:rPr>
              <a:t>                      СЛЕТ БОГАТЫРЕЙ  И </a:t>
            </a:r>
          </a:p>
          <a:p>
            <a:pPr>
              <a:defRPr/>
            </a:pP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CyrillicOld" pitchFamily="2" charset="0"/>
              </a:rPr>
              <a:t>          СКАЗОЧНЫХ КРАСАВИЦ РОСИИ</a:t>
            </a:r>
            <a:endParaRPr lang="ru-RU" sz="1700" dirty="0"/>
          </a:p>
        </p:txBody>
      </p:sp>
      <p:pic>
        <p:nvPicPr>
          <p:cNvPr id="3076" name="Рисунок 8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571625"/>
            <a:ext cx="5535613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4" descr="алеша А4 обл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91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12291" name="Прямоугольник 7"/>
          <p:cNvSpPr>
            <a:spLocks noChangeArrowheads="1"/>
          </p:cNvSpPr>
          <p:nvPr/>
        </p:nvSpPr>
        <p:spPr bwMode="auto">
          <a:xfrm>
            <a:off x="1357313" y="357188"/>
            <a:ext cx="6786562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 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</a:t>
            </a:r>
          </a:p>
          <a:p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               </a:t>
            </a:r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СОЦИАЛЬНАЯ НАПРАВЛЕННОСТЬ:</a:t>
            </a:r>
          </a:p>
          <a:p>
            <a:endParaRPr lang="ru-RU" sz="1700">
              <a:solidFill>
                <a:srgbClr val="FBE37D"/>
              </a:solidFill>
              <a:latin typeface="CyrillicOld" pitchFamily="2" charset="0"/>
            </a:endParaRP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Мастер-класс от Емели                                Дети –инвалиды -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для детей -сирот                                             постоянные гости слета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(Дом детства г. Гаврилов Ям)                    МУ «КЦСОН «Светоч»</a:t>
            </a: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                                   Бесплатные экскурсии               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                                          в музей-театр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                                   «Алешино Подворье»     </a:t>
            </a:r>
          </a:p>
          <a:p>
            <a:endParaRPr lang="ru-RU" sz="1600">
              <a:solidFill>
                <a:srgbClr val="FBE37D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</p:txBody>
      </p:sp>
      <p:pic>
        <p:nvPicPr>
          <p:cNvPr id="4" name="Рисунок 3" descr="DSC0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285992"/>
            <a:ext cx="2214578" cy="166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4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285992"/>
            <a:ext cx="2500330" cy="1666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24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4572008"/>
            <a:ext cx="1768366" cy="1831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23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572008"/>
            <a:ext cx="2000264" cy="1789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1357313" y="357188"/>
            <a:ext cx="6786562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                        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endParaRPr lang="ru-RU" sz="1400">
              <a:solidFill>
                <a:srgbClr val="FBE37D"/>
              </a:solidFill>
              <a:latin typeface="CyrillicOld" pitchFamily="2" charset="0"/>
            </a:endParaRPr>
          </a:p>
          <a:p>
            <a:r>
              <a:rPr lang="ru-RU" sz="1700">
                <a:latin typeface="CyrillicOld" pitchFamily="2" charset="0"/>
              </a:rPr>
              <a:t>                    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ДОПОЛНИТЕЛЬНЫЕ  УСЛУГИ:   </a:t>
            </a:r>
          </a:p>
          <a:p>
            <a:endParaRPr lang="ru-RU" sz="1700">
              <a:solidFill>
                <a:srgbClr val="FBE37D"/>
              </a:solidFill>
              <a:latin typeface="CyrillicOld" pitchFamily="2" charset="0"/>
            </a:endParaRP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      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    Торговля:                                                             Посещение: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  - сувенирами                                            - 3 х ресторанов комплекса </a:t>
            </a:r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r>
              <a:rPr lang="ru-RU" sz="1700">
                <a:solidFill>
                  <a:srgbClr val="E04228"/>
                </a:solidFill>
                <a:latin typeface="CyrillicOld" pitchFamily="2" charset="0"/>
              </a:rPr>
              <a:t>                                                   </a:t>
            </a:r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- угощениями                                  - музея-театра  «Алешино Подворье»  </a:t>
            </a:r>
          </a:p>
          <a:p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         </a:t>
            </a: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</p:txBody>
      </p:sp>
      <p:pic>
        <p:nvPicPr>
          <p:cNvPr id="4" name="Рисунок 3" descr="DSC09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000241"/>
            <a:ext cx="1683286" cy="178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7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000240"/>
            <a:ext cx="2428893" cy="1619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652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4572008"/>
            <a:ext cx="171451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500570"/>
            <a:ext cx="2558175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1030" name="Прямоугольник 7"/>
          <p:cNvSpPr>
            <a:spLocks noChangeArrowheads="1"/>
          </p:cNvSpPr>
          <p:nvPr/>
        </p:nvSpPr>
        <p:spPr bwMode="auto">
          <a:xfrm>
            <a:off x="1357313" y="357188"/>
            <a:ext cx="678656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 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</a:p>
          <a:p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                 Динамика изменения состава и количества гостей.</a:t>
            </a:r>
          </a:p>
          <a:p>
            <a:endParaRPr lang="ru-RU" sz="1600">
              <a:solidFill>
                <a:srgbClr val="FBE37D"/>
              </a:solidFill>
              <a:latin typeface="CyrillicOld" pitchFamily="2" charset="0"/>
            </a:endParaRPr>
          </a:p>
          <a:p>
            <a:r>
              <a:rPr lang="ru-RU" sz="1600">
                <a:latin typeface="CyrillicOld" pitchFamily="2" charset="0"/>
              </a:rPr>
              <a:t>                                                СОСТАВ ГОСТЕЙ</a:t>
            </a:r>
          </a:p>
          <a:p>
            <a:endParaRPr lang="ru-RU" sz="1600">
              <a:solidFill>
                <a:srgbClr val="FBE37D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FBE37D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/>
        </p:nvGraphicFramePr>
        <p:xfrm>
          <a:off x="4786313" y="928688"/>
          <a:ext cx="3286125" cy="350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6"/>
          <p:cNvGraphicFramePr>
            <a:graphicFrameLocks/>
          </p:cNvGraphicFramePr>
          <p:nvPr/>
        </p:nvGraphicFramePr>
        <p:xfrm>
          <a:off x="1428750" y="1143000"/>
          <a:ext cx="335756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10"/>
          <p:cNvGraphicFramePr>
            <a:graphicFrameLocks/>
          </p:cNvGraphicFramePr>
          <p:nvPr/>
        </p:nvGraphicFramePr>
        <p:xfrm>
          <a:off x="2286000" y="4000500"/>
          <a:ext cx="4929188" cy="264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1357313" y="357188"/>
            <a:ext cx="67865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endParaRPr lang="ru-RU" sz="1400">
              <a:solidFill>
                <a:srgbClr val="FBE37D"/>
              </a:solidFill>
              <a:latin typeface="CyrillicOld" pitchFamily="2" charset="0"/>
            </a:endParaRPr>
          </a:p>
          <a:p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                           ИНФОРМАЦИОННАЯ ПОДДЕРЖКА:</a:t>
            </a: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 i="1"/>
          </a:p>
          <a:p>
            <a:endParaRPr lang="ru-RU" sz="1400" i="1"/>
          </a:p>
          <a:p>
            <a:endParaRPr lang="ru-RU" sz="1400" i="1"/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00166" y="1000108"/>
          <a:ext cx="628654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500298" y="2928934"/>
          <a:ext cx="421484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500166" y="5143512"/>
          <a:ext cx="614366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graphicFrame>
        <p:nvGraphicFramePr>
          <p:cNvPr id="4" name="Схема 3"/>
          <p:cNvGraphicFramePr/>
          <p:nvPr/>
        </p:nvGraphicFramePr>
        <p:xfrm>
          <a:off x="2000232" y="1357298"/>
          <a:ext cx="450059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143000" y="357188"/>
            <a:ext cx="68580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BE37D"/>
                </a:solidFill>
              </a:rPr>
              <a:t>                                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r>
              <a:rPr lang="ru-RU" sz="1400">
                <a:latin typeface="CyrillicOld" pitchFamily="2" charset="0"/>
              </a:rPr>
              <a:t> </a:t>
            </a:r>
          </a:p>
          <a:p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                                   РАЗВИТИЕ И</a:t>
            </a:r>
            <a:r>
              <a:rPr lang="ru-RU" sz="1600">
                <a:latin typeface="CyrillicOld" pitchFamily="2" charset="0"/>
              </a:rPr>
              <a:t>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ПЕРСПЕКТИВЫ:</a:t>
            </a:r>
          </a:p>
          <a:p>
            <a:endParaRPr lang="ru-RU">
              <a:solidFill>
                <a:srgbClr val="FBE37D"/>
              </a:solidFill>
              <a:latin typeface="CyrillicOld" pitchFamily="2" charset="0"/>
            </a:endParaRPr>
          </a:p>
          <a:p>
            <a:r>
              <a:rPr lang="ru-RU">
                <a:solidFill>
                  <a:srgbClr val="E04228"/>
                </a:solidFill>
                <a:latin typeface="CyrillicOld" pitchFamily="2" charset="0"/>
              </a:rPr>
              <a:t>   </a:t>
            </a:r>
            <a:r>
              <a:rPr lang="ru-RU" sz="1200">
                <a:solidFill>
                  <a:srgbClr val="25937E"/>
                </a:solidFill>
                <a:latin typeface="CyrillicOld" pitchFamily="2" charset="0"/>
              </a:rPr>
              <a:t>АЛЕША ПОПОВИЧ </a:t>
            </a:r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– участник сказочных фестивалей</a:t>
            </a:r>
          </a:p>
          <a:p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    в различных регионах России.</a:t>
            </a:r>
          </a:p>
          <a:p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    Все его сказочные друзья </a:t>
            </a:r>
          </a:p>
          <a:p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    готовы поддержать </a:t>
            </a:r>
          </a:p>
          <a:p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    проведение Слета.</a:t>
            </a:r>
          </a:p>
          <a:p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                                                                                          </a:t>
            </a:r>
          </a:p>
          <a:p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endParaRPr lang="ru-RU">
              <a:solidFill>
                <a:srgbClr val="FBE37D"/>
              </a:solidFill>
              <a:latin typeface="CyrillicOld" pitchFamily="2" charset="0"/>
            </a:endParaRPr>
          </a:p>
        </p:txBody>
      </p:sp>
      <p:pic>
        <p:nvPicPr>
          <p:cNvPr id="12" name="Рисунок 11" descr="С КУРО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4162186"/>
            <a:ext cx="1000132" cy="1263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3" y="2670574"/>
            <a:ext cx="1071570" cy="1277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DSC0469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85" y="1357299"/>
            <a:ext cx="1428759" cy="1071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 descr="с кикиморой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5559454"/>
            <a:ext cx="1357322" cy="1116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MbG4l1_hHz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5852" y="5447098"/>
            <a:ext cx="1500198" cy="112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1285875" y="357188"/>
            <a:ext cx="67865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                          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endParaRPr lang="ru-RU" sz="1400">
              <a:solidFill>
                <a:srgbClr val="FBE37D"/>
              </a:solidFill>
              <a:latin typeface="CyrillicOld" pitchFamily="2" charset="0"/>
            </a:endParaRPr>
          </a:p>
          <a:p>
            <a:r>
              <a:rPr lang="ru-RU" sz="1700">
                <a:latin typeface="CyrillicOld" pitchFamily="2" charset="0"/>
              </a:rPr>
              <a:t>                                 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ОРГАНИЗАТОРЫ:</a:t>
            </a: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r>
              <a:rPr lang="ru-RU" sz="1700">
                <a:solidFill>
                  <a:srgbClr val="25937E"/>
                </a:solidFill>
                <a:latin typeface="CyrillicOld" pitchFamily="2" charset="0"/>
              </a:rPr>
              <a:t>                          </a:t>
            </a:r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МУЗЕЙ-ТЕАТР «АЛЕШИНО ПОДВОРЬЕ»</a:t>
            </a:r>
          </a:p>
          <a:p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                 туристический комплекс «АЛЕША ПОПОВИЧ ДВОР»</a:t>
            </a:r>
          </a:p>
          <a:p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                         </a:t>
            </a:r>
            <a:r>
              <a:rPr lang="en-US" sz="1600">
                <a:solidFill>
                  <a:srgbClr val="25937E"/>
                </a:solidFill>
                <a:latin typeface="CyrillicOld" pitchFamily="2" charset="0"/>
              </a:rPr>
              <a:t> </a:t>
            </a:r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   </a:t>
            </a:r>
            <a:r>
              <a:rPr lang="en-US" sz="1600">
                <a:solidFill>
                  <a:srgbClr val="25937E"/>
                </a:solidFill>
                <a:latin typeface="CyrillicOld" pitchFamily="2" charset="0"/>
              </a:rPr>
              <a:t> </a:t>
            </a:r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г. Ярославль, ул. Первомайская, 55</a:t>
            </a:r>
          </a:p>
          <a:p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                          тел.: 8 910 973 3132   </a:t>
            </a:r>
            <a:r>
              <a:rPr lang="en-US" sz="1600">
                <a:solidFill>
                  <a:srgbClr val="25937E"/>
                </a:solidFill>
                <a:latin typeface="CyrillicOld" pitchFamily="2" charset="0"/>
              </a:rPr>
              <a:t>www. ap-podvorie.ru</a:t>
            </a:r>
            <a:endParaRPr lang="ru-RU" sz="1600">
              <a:solidFill>
                <a:srgbClr val="25937E"/>
              </a:solidFill>
              <a:latin typeface="CyrillicOld" pitchFamily="2" charset="0"/>
            </a:endParaRPr>
          </a:p>
          <a:p>
            <a:r>
              <a:rPr lang="ru-RU" sz="1600">
                <a:solidFill>
                  <a:srgbClr val="25937E"/>
                </a:solidFill>
                <a:latin typeface="CyrillicOld" pitchFamily="2" charset="0"/>
              </a:rPr>
              <a:t>                          </a:t>
            </a:r>
          </a:p>
          <a:p>
            <a:r>
              <a:rPr lang="ru-RU" sz="1600" i="1">
                <a:solidFill>
                  <a:srgbClr val="25937E"/>
                </a:solidFill>
                <a:latin typeface="CyrillicOld" pitchFamily="2" charset="0"/>
              </a:rPr>
              <a:t>                           Генеральный директор: Попов Михаил</a:t>
            </a:r>
          </a:p>
          <a:p>
            <a:r>
              <a:rPr lang="ru-RU" sz="1600" i="1">
                <a:solidFill>
                  <a:srgbClr val="25937E"/>
                </a:solidFill>
                <a:latin typeface="CyrillicOld" pitchFamily="2" charset="0"/>
              </a:rPr>
              <a:t>                          Исполнительный директор: Горбунова Лариса</a:t>
            </a: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r>
              <a:rPr lang="ru-RU" sz="1700">
                <a:solidFill>
                  <a:srgbClr val="E04228"/>
                </a:solidFill>
                <a:latin typeface="CyrillicOld" pitchFamily="2" charset="0"/>
              </a:rPr>
              <a:t>                </a:t>
            </a: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                ДОБРО  ПОЖАЛОВАТЬ В ГОСТИ К БОГАТЫРЮ!</a:t>
            </a:r>
          </a:p>
          <a:p>
            <a:endParaRPr lang="ru-RU" sz="1700">
              <a:latin typeface="CyrillicOld" pitchFamily="2" charset="0"/>
            </a:endParaRPr>
          </a:p>
        </p:txBody>
      </p:sp>
      <p:pic>
        <p:nvPicPr>
          <p:cNvPr id="4" name="Рисунок 3" descr="IMG_4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500438"/>
            <a:ext cx="3286148" cy="219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1428750" y="357188"/>
            <a:ext cx="62150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     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</a:t>
            </a:r>
          </a:p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 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проходит ежегодно в конце апреля:  </a:t>
            </a: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C00000"/>
              </a:solidFill>
              <a:latin typeface="CyrillicOld" pitchFamily="2" charset="0"/>
            </a:endParaRPr>
          </a:p>
          <a:p>
            <a:r>
              <a:rPr lang="ru-RU" sz="1700">
                <a:solidFill>
                  <a:srgbClr val="C00000"/>
                </a:solidFill>
                <a:latin typeface="CyrillicOld" pitchFamily="2" charset="0"/>
              </a:rPr>
              <a:t>                                              </a:t>
            </a:r>
            <a:endParaRPr lang="ru-RU" sz="1700">
              <a:solidFill>
                <a:srgbClr val="E04228"/>
              </a:solidFill>
            </a:endParaRPr>
          </a:p>
        </p:txBody>
      </p:sp>
      <p:pic>
        <p:nvPicPr>
          <p:cNvPr id="2052" name="Рисунок 8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496"/>
            <a:ext cx="5572164" cy="3524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1285875" y="1143000"/>
            <a:ext cx="67151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solidFill>
                  <a:srgbClr val="E04228"/>
                </a:solidFill>
                <a:latin typeface="CyrillicOld" pitchFamily="2" charset="0"/>
              </a:rPr>
              <a:t>     </a:t>
            </a: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в честь Дня рождения  русского богатыря Алеши Поповича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     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в память о защитниках земли российской</a:t>
            </a:r>
          </a:p>
          <a:p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   в целях возрождения  и сохранения русского эпоса и сказки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5123" name="Прямоугольник 7"/>
          <p:cNvSpPr>
            <a:spLocks noChangeArrowheads="1"/>
          </p:cNvSpPr>
          <p:nvPr/>
        </p:nvSpPr>
        <p:spPr bwMode="auto">
          <a:xfrm>
            <a:off x="2214563" y="357188"/>
            <a:ext cx="4929187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       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</a:p>
          <a:p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                    МЕСТО  ПРОВЕДЕНИЯ :</a:t>
            </a:r>
          </a:p>
          <a:p>
            <a:endParaRPr lang="ru-RU" sz="1700">
              <a:solidFill>
                <a:srgbClr val="FBE37D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FBE37D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FBE37D"/>
              </a:solidFill>
            </a:endParaRPr>
          </a:p>
        </p:txBody>
      </p:sp>
      <p:pic>
        <p:nvPicPr>
          <p:cNvPr id="5" name="Рисунок 4" descr="static-maps.yandex.r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785926"/>
            <a:ext cx="4444445" cy="44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1357313" y="1143000"/>
            <a:ext cx="657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E04228"/>
                </a:solidFill>
                <a:latin typeface="CyrillicOld" pitchFamily="2" charset="0"/>
              </a:rPr>
              <a:t> </a:t>
            </a: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туристический комплекс  «Алеша Попович Двор», г.Ярославль </a:t>
            </a:r>
            <a:endParaRPr lang="ru-RU" sz="1600">
              <a:solidFill>
                <a:srgbClr val="E04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1428750" y="357188"/>
            <a:ext cx="6715125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                        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 </a:t>
            </a:r>
          </a:p>
          <a:p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                                           УЧАСТНИКИ : </a:t>
            </a:r>
          </a:p>
          <a:p>
            <a:endParaRPr lang="ru-RU" sz="1700">
              <a:solidFill>
                <a:srgbClr val="FBE37D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Клубы исторической реконструкции из Ярославля, Ростова, Рыбинска</a:t>
            </a: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Сказочные герои из Татарстана, Вологодской, Костромской, Ивановской,  Ярославской областей:</a:t>
            </a: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700">
              <a:solidFill>
                <a:srgbClr val="E04228"/>
              </a:solidFill>
            </a:endParaRPr>
          </a:p>
        </p:txBody>
      </p:sp>
      <p:pic>
        <p:nvPicPr>
          <p:cNvPr id="5" name="Рисунок 4" descr="IMG_4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071678"/>
            <a:ext cx="2035983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0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071678"/>
            <a:ext cx="1809763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08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071678"/>
            <a:ext cx="1857388" cy="1393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10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4714884"/>
            <a:ext cx="1785951" cy="1339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860496_668770179851825_8003008290817164030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4714884"/>
            <a:ext cx="2000264" cy="1333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WnyuEQdMxK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4714884"/>
            <a:ext cx="2037590" cy="1379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13" y="0"/>
            <a:ext cx="9358313" cy="6858000"/>
          </a:xfrm>
        </p:spPr>
      </p:pic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1357313" y="357188"/>
            <a:ext cx="678656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                    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</a:p>
          <a:p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             1 блок программы: ВОЛШЕБНЫЙ КАЛЕЙДОСКОП</a:t>
            </a:r>
          </a:p>
          <a:p>
            <a:endParaRPr lang="ru-RU" sz="1700"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Встреча хлебом-солью дорогих гостей и участников</a:t>
            </a:r>
          </a:p>
          <a:p>
            <a:pPr>
              <a:buFont typeface="Arial" charset="0"/>
              <a:buChar char="•"/>
            </a:pPr>
            <a:r>
              <a:rPr lang="ru-RU" sz="1600" b="1">
                <a:solidFill>
                  <a:srgbClr val="E04228"/>
                </a:solidFill>
                <a:latin typeface="CyrillicOld" pitchFamily="2" charset="0"/>
              </a:rPr>
              <a:t>  Презентации сказочных героев</a:t>
            </a:r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1600" b="1">
                <a:solidFill>
                  <a:srgbClr val="E04228"/>
                </a:solidFill>
                <a:latin typeface="CyrillicOld" pitchFamily="2" charset="0"/>
              </a:rPr>
              <a:t>  </a:t>
            </a: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Волшебные фокусы от музея занимательных наук Эйнштейна</a:t>
            </a:r>
          </a:p>
          <a:p>
            <a:pPr>
              <a:buFont typeface="Arial" charset="0"/>
              <a:buChar char="•"/>
            </a:pPr>
            <a:r>
              <a:rPr lang="ru-RU" sz="1600" b="1">
                <a:solidFill>
                  <a:srgbClr val="E04228"/>
                </a:solidFill>
                <a:latin typeface="CyrillicOld" pitchFamily="2" charset="0"/>
              </a:rPr>
              <a:t>  </a:t>
            </a: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Конкурс рисунка на асфальте на богатырскую тему 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Шоу дрессированных собачек</a:t>
            </a: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</p:txBody>
      </p:sp>
      <p:pic>
        <p:nvPicPr>
          <p:cNvPr id="17" name="Рисунок 16" descr="IMG_4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157" y="2714621"/>
            <a:ext cx="2357454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IMG_5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714884"/>
            <a:ext cx="2357454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IMG_46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2714620"/>
            <a:ext cx="2357454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рисун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4714884"/>
            <a:ext cx="2393173" cy="1595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13" y="0"/>
            <a:ext cx="9358313" cy="6858000"/>
          </a:xfrm>
        </p:spPr>
      </p:pic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1357313" y="357188"/>
            <a:ext cx="67865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   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                      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</a:t>
            </a:r>
            <a:endParaRPr lang="ru-RU" sz="1400">
              <a:solidFill>
                <a:srgbClr val="FBE37D"/>
              </a:solidFill>
            </a:endParaRPr>
          </a:p>
          <a:p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                 2 блок программы: ТВОРЧЕСКИЙ ПЕРЕПОЛОХ</a:t>
            </a:r>
          </a:p>
          <a:p>
            <a:endParaRPr lang="ru-RU" sz="1700">
              <a:solidFill>
                <a:srgbClr val="FBE37D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1700">
                <a:solidFill>
                  <a:srgbClr val="E04228"/>
                </a:solidFill>
                <a:latin typeface="CyrillicOld" pitchFamily="2" charset="0"/>
              </a:rPr>
              <a:t> </a:t>
            </a: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Танцевальное дефиле-шоу от барабанщиц</a:t>
            </a:r>
          </a:p>
          <a:p>
            <a:pPr>
              <a:buFont typeface="Arial" charset="0"/>
              <a:buChar char="•"/>
            </a:pPr>
            <a:r>
              <a:rPr lang="ru-RU" sz="1600" b="1">
                <a:solidFill>
                  <a:srgbClr val="E04228"/>
                </a:solidFill>
                <a:latin typeface="CyrillicOld" pitchFamily="2" charset="0"/>
              </a:rPr>
              <a:t> Спектакль «</a:t>
            </a: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Сказ о богатыре славном Алеше Поповиче»</a:t>
            </a:r>
          </a:p>
          <a:p>
            <a:pPr>
              <a:buFont typeface="Arial" charset="0"/>
              <a:buChar char="•"/>
            </a:pPr>
            <a:r>
              <a:rPr lang="ru-RU" sz="1600" b="1">
                <a:solidFill>
                  <a:srgbClr val="E04228"/>
                </a:solidFill>
                <a:latin typeface="CyrillicOld" pitchFamily="2" charset="0"/>
              </a:rPr>
              <a:t> </a:t>
            </a: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Эпические и обрядовые песни фольклорного ансамбля</a:t>
            </a:r>
          </a:p>
          <a:p>
            <a:pPr>
              <a:buFont typeface="Arial" charset="0"/>
              <a:buChar char="•"/>
            </a:pPr>
            <a:r>
              <a:rPr lang="ru-RU" sz="1600" b="1">
                <a:solidFill>
                  <a:srgbClr val="E04228"/>
                </a:solidFill>
                <a:latin typeface="CyrillicOld" pitchFamily="2" charset="0"/>
              </a:rPr>
              <a:t> </a:t>
            </a: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Интерактивные программы сказочных героев для зрителей</a:t>
            </a:r>
            <a:endParaRPr lang="ru-RU" sz="1600"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</p:txBody>
      </p:sp>
      <p:pic>
        <p:nvPicPr>
          <p:cNvPr id="7" name="Рисунок 6" descr="901797_668769906518519_661963612667615391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4372" y="2905074"/>
            <a:ext cx="2179462" cy="1452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0132" y="2857496"/>
            <a:ext cx="2178859" cy="145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IMG_49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714884"/>
            <a:ext cx="2286015" cy="152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IMG_50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0132" y="4786322"/>
            <a:ext cx="2250297" cy="1500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IMG_5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5" y="2786058"/>
            <a:ext cx="1525843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IMG_498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4643446"/>
            <a:ext cx="1285884" cy="1611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1357313" y="142875"/>
            <a:ext cx="67865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                      </a:t>
            </a:r>
          </a:p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 </a:t>
            </a:r>
          </a:p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3 блок программы:  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ПАРАД и ФЛЕШ-МОБ  «ЗА ДОБРОТУ!»</a:t>
            </a:r>
          </a:p>
          <a:p>
            <a:endParaRPr lang="ru-RU" sz="1700">
              <a:solidFill>
                <a:srgbClr val="FBE37D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</p:txBody>
      </p:sp>
      <p:pic>
        <p:nvPicPr>
          <p:cNvPr id="11" name="Рисунок 10" descr="IMG_4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429132"/>
            <a:ext cx="2678925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G_4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000240"/>
            <a:ext cx="2678925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парад 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714752"/>
            <a:ext cx="257246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парад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5950" y="1357298"/>
            <a:ext cx="2464613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10243" name="Прямоугольник 7"/>
          <p:cNvSpPr>
            <a:spLocks noChangeArrowheads="1"/>
          </p:cNvSpPr>
          <p:nvPr/>
        </p:nvSpPr>
        <p:spPr bwMode="auto">
          <a:xfrm>
            <a:off x="1357313" y="357188"/>
            <a:ext cx="67865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                        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r>
              <a:rPr lang="ru-RU" sz="1400">
                <a:solidFill>
                  <a:srgbClr val="E04228"/>
                </a:solidFill>
                <a:latin typeface="CyrillicOld" pitchFamily="2" charset="0"/>
              </a:rPr>
              <a:t> </a:t>
            </a:r>
          </a:p>
          <a:p>
            <a:r>
              <a:rPr lang="ru-RU" sz="1700">
                <a:solidFill>
                  <a:srgbClr val="E04228"/>
                </a:solidFill>
                <a:latin typeface="CyrillicOld" pitchFamily="2" charset="0"/>
              </a:rPr>
              <a:t>                     </a:t>
            </a:r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4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блок программы</a:t>
            </a:r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: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ВОИНСКОЕ МАСТЕРСТВО </a:t>
            </a:r>
          </a:p>
          <a:p>
            <a:endParaRPr lang="ru-RU" sz="17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endParaRPr lang="ru-RU" sz="1600">
              <a:solidFill>
                <a:srgbClr val="E04228"/>
              </a:solidFill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Мастер-классы от клубов исторической реконструкции по владению 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оружием и древнеславянским видам рукоделия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Показательные бои богатырей из клубов исторической реконструкции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Посвящение в богатыри гостей слета </a:t>
            </a:r>
          </a:p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</a:t>
            </a: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</p:txBody>
      </p:sp>
      <p:pic>
        <p:nvPicPr>
          <p:cNvPr id="6" name="Рисунок 5" descr="DSC00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571612"/>
            <a:ext cx="1881200" cy="141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0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571612"/>
            <a:ext cx="1809763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08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1698" y="1553753"/>
            <a:ext cx="1833574" cy="1375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009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357694"/>
            <a:ext cx="1800238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_47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4357694"/>
            <a:ext cx="1857388" cy="1300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IMG_478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4357694"/>
            <a:ext cx="192882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6" descr="алеша А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6858000"/>
          </a:xfrm>
        </p:spPr>
      </p:pic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1357313" y="357188"/>
            <a:ext cx="67865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rgbClr val="FBE37D"/>
                </a:solidFill>
                <a:latin typeface="CyrillicOld" pitchFamily="2" charset="0"/>
              </a:rPr>
              <a:t>                          </a:t>
            </a:r>
            <a:r>
              <a:rPr lang="ru-RU" sz="1400">
                <a:solidFill>
                  <a:srgbClr val="FBE37D"/>
                </a:solidFill>
              </a:rPr>
              <a:t>«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Слет богатырей и сказочных красавиц России</a:t>
            </a:r>
            <a:r>
              <a:rPr lang="ru-RU" sz="1400">
                <a:solidFill>
                  <a:srgbClr val="FBE37D"/>
                </a:solidFill>
              </a:rPr>
              <a:t>»</a:t>
            </a:r>
            <a:r>
              <a:rPr lang="ru-RU" sz="1400">
                <a:solidFill>
                  <a:srgbClr val="FBE37D"/>
                </a:solidFill>
                <a:latin typeface="CyrillicOld" pitchFamily="2" charset="0"/>
              </a:rPr>
              <a:t>  </a:t>
            </a:r>
          </a:p>
          <a:p>
            <a:r>
              <a:rPr lang="ru-RU" sz="1700">
                <a:latin typeface="CyrillicOld" pitchFamily="2" charset="0"/>
              </a:rPr>
              <a:t>                       </a:t>
            </a:r>
            <a:r>
              <a:rPr lang="ru-RU" sz="1600">
                <a:solidFill>
                  <a:srgbClr val="FBE37D"/>
                </a:solidFill>
                <a:latin typeface="CyrillicOld" pitchFamily="2" charset="0"/>
              </a:rPr>
              <a:t>5 блок программы: БОГАТЫРСКИЙ ТУРНИР</a:t>
            </a:r>
          </a:p>
          <a:p>
            <a:endParaRPr lang="ru-RU" sz="1700">
              <a:solidFill>
                <a:srgbClr val="FBE37D"/>
              </a:solidFill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Богатырский турнир за сердца сказочных красавиц: Любавы 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Ярославской, Снегурочки Всероссийской, Василисы Премудрой, 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Шахерезады, Царевны Лягушки, Романовской овечки, Курочки Рябы.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Грандиозное богатырское сражение между клубами исторической </a:t>
            </a:r>
          </a:p>
          <a:p>
            <a:r>
              <a:rPr lang="ru-RU" sz="1600">
                <a:solidFill>
                  <a:srgbClr val="E04228"/>
                </a:solidFill>
                <a:latin typeface="CyrillicOld" pitchFamily="2" charset="0"/>
              </a:rPr>
              <a:t>  реконструкции.</a:t>
            </a:r>
          </a:p>
          <a:p>
            <a:pPr>
              <a:buFont typeface="Arial" charset="0"/>
              <a:buChar char="•"/>
            </a:pPr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  <a:p>
            <a:endParaRPr lang="ru-RU" sz="1700">
              <a:latin typeface="CyrillicOld" pitchFamily="2" charset="0"/>
            </a:endParaRPr>
          </a:p>
        </p:txBody>
      </p:sp>
      <p:pic>
        <p:nvPicPr>
          <p:cNvPr id="11" name="Рисунок 10" descr="DSC00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857627"/>
            <a:ext cx="2286016" cy="1714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G_4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4446" y="5214950"/>
            <a:ext cx="192882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G_53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928934"/>
            <a:ext cx="1821667" cy="121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IMG_52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7" y="2905122"/>
            <a:ext cx="1928825" cy="1285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DSC009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5125652"/>
            <a:ext cx="1857388" cy="1393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625</Words>
  <Application>Microsoft Office PowerPoint</Application>
  <PresentationFormat>Экран (4:3)</PresentationFormat>
  <Paragraphs>222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226</cp:revision>
  <dcterms:created xsi:type="dcterms:W3CDTF">2014-08-25T11:25:07Z</dcterms:created>
  <dcterms:modified xsi:type="dcterms:W3CDTF">2014-09-06T11:47:22Z</dcterms:modified>
</cp:coreProperties>
</file>