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7" r:id="rId6"/>
    <p:sldId id="270" r:id="rId7"/>
    <p:sldId id="268" r:id="rId8"/>
    <p:sldId id="269" r:id="rId9"/>
    <p:sldId id="262" r:id="rId10"/>
    <p:sldId id="271" r:id="rId11"/>
    <p:sldId id="263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5CD8C-D6D2-4192-910A-08C305116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91802-9876-425D-BE8F-862DDC642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6F03C-B0D9-4D5F-B676-23295D622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2D53B-5192-4D4B-849E-CBC66D0D0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DAF72-3DB9-4261-A55D-AEA4AFF26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2B3E4-C7F2-4F1B-8387-C2D447EB4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F5013-FEA0-47E8-8723-F2EF45540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8C147-A457-46B5-889C-5A1C3B7B8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19C42-8960-480F-881F-BB0E188D5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6502E-2DBF-4233-85AD-6C66BF4BA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4979A-A15D-4F7D-81BE-5F7623047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A4EA4-EAFD-4328-AD58-43682AB2F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6FAEB-EE97-41C1-B410-6713472C0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7C223-6FE3-4866-B532-C64DC0FCB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8779DABC-CDCD-4DB8-A816-E6C8E4B7B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484313"/>
            <a:ext cx="7197725" cy="431800"/>
          </a:xfrm>
        </p:spPr>
        <p:txBody>
          <a:bodyPr/>
          <a:lstStyle/>
          <a:p>
            <a:pPr eaLnBrk="1" hangingPunct="1"/>
            <a:r>
              <a:rPr lang="ru-RU" sz="2800" smtClean="0"/>
              <a:t>МКУ «Управление культуры и туризма администрации Прохоровского района»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08275"/>
            <a:ext cx="6440488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ПРЕЗЕНТАЦИЯ ПРОЕКТА</a:t>
            </a:r>
            <a:br>
              <a:rPr lang="ru-RU" sz="2400" smtClean="0"/>
            </a:br>
            <a:r>
              <a:rPr lang="ru-RU" sz="2400" smtClean="0"/>
              <a:t>«Реконструкция  «Военно-полевой лагерь на Прохоровском поле»</a:t>
            </a:r>
            <a:endParaRPr lang="ru-RU" sz="2400" b="1" smtClean="0"/>
          </a:p>
          <a:p>
            <a:pPr eaLnBrk="1" hangingPunct="1">
              <a:lnSpc>
                <a:spcPct val="80000"/>
              </a:lnSpc>
            </a:pPr>
            <a:endParaRPr lang="ru-RU" sz="2400" b="1" smtClean="0"/>
          </a:p>
          <a:p>
            <a:pPr eaLnBrk="1" hangingPunct="1">
              <a:lnSpc>
                <a:spcPct val="80000"/>
              </a:lnSpc>
            </a:pPr>
            <a:endParaRPr lang="ru-RU" sz="2400" b="1" smtClean="0"/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ru-RU" sz="1600" b="1" smtClean="0">
              <a:solidFill>
                <a:srgbClr val="595959"/>
              </a:solidFill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ru-RU" sz="1600" b="1" smtClean="0">
              <a:solidFill>
                <a:srgbClr val="595959"/>
              </a:solidFill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ru-RU" sz="1600" b="1" smtClean="0">
              <a:solidFill>
                <a:srgbClr val="595959"/>
              </a:solidFill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ru-RU" sz="1600" b="1" smtClean="0">
              <a:solidFill>
                <a:srgbClr val="595959"/>
              </a:solidFill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ru-RU" sz="1600" b="1" smtClean="0">
              <a:solidFill>
                <a:srgbClr val="595959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1600" b="1" smtClean="0">
                <a:solidFill>
                  <a:srgbClr val="595959"/>
                </a:solidFill>
                <a:latin typeface="Times New Roman" pitchFamily="18" charset="0"/>
              </a:rPr>
              <a:t>Прохоровка 2014</a:t>
            </a:r>
          </a:p>
          <a:p>
            <a:pPr eaLnBrk="1" hangingPunct="1">
              <a:lnSpc>
                <a:spcPct val="80000"/>
              </a:lnSpc>
            </a:pPr>
            <a:endParaRPr lang="ru-RU" sz="1600" b="1" smtClean="0">
              <a:latin typeface="Times New Roman" pitchFamily="18" charset="0"/>
            </a:endParaRPr>
          </a:p>
        </p:txBody>
      </p:sp>
      <p:pic>
        <p:nvPicPr>
          <p:cNvPr id="2052" name="Рисунок 6" descr="Proxorovka копия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8" y="214313"/>
            <a:ext cx="1214437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Бой под Прохоровкой</a:t>
            </a:r>
          </a:p>
        </p:txBody>
      </p:sp>
      <p:pic>
        <p:nvPicPr>
          <p:cNvPr id="11267" name="Picture 2" descr="G:\Зо\DSC_01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1500188"/>
            <a:ext cx="4038600" cy="4572000"/>
          </a:xfrm>
          <a:noFill/>
        </p:spPr>
      </p:pic>
      <p:pic>
        <p:nvPicPr>
          <p:cNvPr id="11268" name="Picture 3" descr="G:\Зо\DSC_016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3438" y="1600200"/>
            <a:ext cx="4071937" cy="2185988"/>
          </a:xfrm>
          <a:noFill/>
        </p:spPr>
      </p:pic>
      <p:pic>
        <p:nvPicPr>
          <p:cNvPr id="11269" name="Picture 4" descr="G:\Зо\DSC_017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643438" y="3938588"/>
            <a:ext cx="4143375" cy="218757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Результаты проекта:</a:t>
            </a:r>
          </a:p>
        </p:txBody>
      </p:sp>
      <p:sp>
        <p:nvSpPr>
          <p:cNvPr id="12291" name="Rectangle 1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12292" name="Picture 10" descr="DSC_01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lum bright="6000"/>
          </a:blip>
          <a:srcRect/>
          <a:stretch>
            <a:fillRect/>
          </a:stretch>
        </p:blipFill>
        <p:spPr>
          <a:xfrm>
            <a:off x="5016500" y="1600200"/>
            <a:ext cx="3300413" cy="2185988"/>
          </a:xfrm>
        </p:spPr>
      </p:pic>
      <p:pic>
        <p:nvPicPr>
          <p:cNvPr id="12293" name="Picture 8" descr="DSC_995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48263" y="4221163"/>
            <a:ext cx="3294062" cy="2187575"/>
          </a:xfrm>
        </p:spPr>
      </p:pic>
      <p:pic>
        <p:nvPicPr>
          <p:cNvPr id="12294" name="Picture 11" descr="DSC_994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4213" y="1484313"/>
            <a:ext cx="4103687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4" descr="DSC_998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850" y="4076700"/>
            <a:ext cx="43926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Результаты проекта:</a:t>
            </a:r>
          </a:p>
        </p:txBody>
      </p:sp>
      <p:pic>
        <p:nvPicPr>
          <p:cNvPr id="13315" name="Picture 2" descr="G:\Зо\НЕбосвод Белогорья 2014\DSC_36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02175" y="1500188"/>
            <a:ext cx="4013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G:\Зо\НЕбосвод Белогорья 2014\DSC_37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3" y="1500188"/>
            <a:ext cx="40433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G:\Зо\НЕбосвод Белогорья 2014\DSC_37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3" y="4248150"/>
            <a:ext cx="3929062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G:\Зо\DSC_4062 - копия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5" y="4214813"/>
            <a:ext cx="4071938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Здесь проводятся </a:t>
            </a:r>
            <a:br>
              <a:rPr lang="ru-RU" sz="3200" smtClean="0"/>
            </a:br>
            <a:r>
              <a:rPr lang="ru-RU" sz="3200" smtClean="0"/>
              <a:t>праздники, фестивали, исторические реконструкции </a:t>
            </a:r>
          </a:p>
        </p:txBody>
      </p:sp>
      <p:pic>
        <p:nvPicPr>
          <p:cNvPr id="3075" name="Picture 10" descr="DSC_019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30263" y="1600200"/>
            <a:ext cx="3598862" cy="2185988"/>
          </a:xfrm>
        </p:spPr>
      </p:pic>
      <p:pic>
        <p:nvPicPr>
          <p:cNvPr id="3076" name="Picture 23" descr="DSC_01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16463" y="1600200"/>
            <a:ext cx="3816350" cy="2185988"/>
          </a:xfrm>
        </p:spPr>
      </p:pic>
      <p:pic>
        <p:nvPicPr>
          <p:cNvPr id="3077" name="Picture 24" descr="G:\1375272375_dscn578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854075" y="3938588"/>
            <a:ext cx="3503613" cy="2314575"/>
          </a:xfrm>
          <a:noFill/>
        </p:spPr>
      </p:pic>
      <p:pic>
        <p:nvPicPr>
          <p:cNvPr id="3078" name="Picture 8" descr="G:\Зо\12 ИЮЛЯ 13\DSC_99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643438" y="3938588"/>
            <a:ext cx="3929062" cy="2359025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Прохоровка сегодня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eaLnBrk="1" hangingPunct="1"/>
            <a:r>
              <a:rPr lang="ru-RU" sz="1600" smtClean="0"/>
              <a:t>Звонница, музей, памятники 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196975"/>
            <a:ext cx="4038600" cy="5245100"/>
          </a:xfrm>
        </p:spPr>
        <p:txBody>
          <a:bodyPr/>
          <a:lstStyle/>
          <a:p>
            <a:pPr eaLnBrk="1" hangingPunct="1"/>
            <a:r>
              <a:rPr lang="ru-RU" sz="1600" smtClean="0"/>
              <a:t>Храм святых апостолов Петра и Павла, библиотека Н.И.Рыжкова, районный дом культуры</a:t>
            </a:r>
          </a:p>
        </p:txBody>
      </p:sp>
      <p:pic>
        <p:nvPicPr>
          <p:cNvPr id="4101" name="Picture 8" descr="i?id=2b0e2028f1b315e64c708676972bc254-113-144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773238"/>
            <a:ext cx="19446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Копия 0_beadb_b5fc3d39_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4868863"/>
            <a:ext cx="1944688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2" descr="Праздники и даты - Новости - Старый Оскол, KaviCom.R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11413" y="4941888"/>
            <a:ext cx="17938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6" descr="Самый красивый храм-мемориал. Храм Св. апостолов Петра и Пав…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08850" y="2060575"/>
            <a:ext cx="15843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30" descr="Фото - Прохоровка - bigmir)net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850" y="3716338"/>
            <a:ext cx="38877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32" descr="i?id=f40d0edf2516b1233fb26ebfc7c535db-52-144&amp;n=2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19700" y="2060575"/>
            <a:ext cx="187325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34" descr="Мираторг Википедия - Готовые рефераты для школьников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148263" y="4868863"/>
            <a:ext cx="187166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36" descr="i?id=2f41e0042d5f50509ea338739f6d06a5-31-144&amp;n=2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68538" y="1773238"/>
            <a:ext cx="1873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42" descr="Управление образования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148263" y="3573463"/>
            <a:ext cx="37449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44" descr="Урок литературы в 7-м классе на тему &quot;Человек и природа в стихотворениях прохоровского поэта В.М. Чурсина&quot;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091363" y="4868863"/>
            <a:ext cx="18732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Гости Прохоровского поля</a:t>
            </a:r>
            <a:br>
              <a:rPr lang="ru-RU" sz="4000" smtClean="0"/>
            </a:br>
            <a:r>
              <a:rPr lang="ru-RU" sz="1400" smtClean="0"/>
              <a:t>Президент РФ В.Путин, председатель попечительского совета «Прохоровское поле» Н.И. Рыжков, губернатор Белгородской области Е.Савченко,  ветераны 95-й гвардейской дивизии, ветераны войны и труда, государственный академический ансамбль им. Александрова.</a:t>
            </a:r>
          </a:p>
        </p:txBody>
      </p:sp>
      <p:pic>
        <p:nvPicPr>
          <p:cNvPr id="5123" name="Picture 9" descr="i?id=3985cb359aac3cad41d5632afd93f73a-121-144&amp;n=2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55650" y="1557338"/>
            <a:ext cx="3600450" cy="2298700"/>
          </a:xfrm>
          <a:noFill/>
        </p:spPr>
      </p:pic>
      <p:pic>
        <p:nvPicPr>
          <p:cNvPr id="5124" name="Picture 15" descr="DSC_875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3438" y="1557338"/>
            <a:ext cx="3816350" cy="2344737"/>
          </a:xfrm>
        </p:spPr>
      </p:pic>
      <p:pic>
        <p:nvPicPr>
          <p:cNvPr id="5125" name="Picture 17" descr="DSC_004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825500" y="3938588"/>
            <a:ext cx="3530600" cy="2187575"/>
          </a:xfrm>
        </p:spPr>
      </p:pic>
      <p:pic>
        <p:nvPicPr>
          <p:cNvPr id="5126" name="Picture 18" descr="DSC_998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643438" y="4005263"/>
            <a:ext cx="3736975" cy="21859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Сценическая постановка «Третье поле русской Славы»</a:t>
            </a:r>
          </a:p>
        </p:txBody>
      </p:sp>
      <p:sp>
        <p:nvSpPr>
          <p:cNvPr id="6147" name="Rectangle 12"/>
          <p:cNvSpPr>
            <a:spLocks noGrp="1" noChangeArrowheads="1"/>
          </p:cNvSpPr>
          <p:nvPr>
            <p:ph sz="quarter" idx="2"/>
          </p:nvPr>
        </p:nvSpPr>
        <p:spPr>
          <a:xfrm>
            <a:off x="571500" y="1357313"/>
            <a:ext cx="8115300" cy="15716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Постановка объединяет две театрализованные композиции, создана, как визитная карточка Прохоровского поля, в основе имеет документальную и художественную информацию</a:t>
            </a:r>
          </a:p>
          <a:p>
            <a:pPr eaLnBrk="1" hangingPunct="1">
              <a:lnSpc>
                <a:spcPct val="90000"/>
              </a:lnSpc>
            </a:pPr>
            <a:endParaRPr lang="ru-RU" sz="1600" smtClean="0"/>
          </a:p>
        </p:txBody>
      </p:sp>
      <p:pic>
        <p:nvPicPr>
          <p:cNvPr id="6148" name="Picture 13" descr="C:\Users\Zoja\Desktop\тв-во, мас-во, успех 1\москва ф\SAM_281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714875" y="3071813"/>
            <a:ext cx="4156075" cy="3214687"/>
          </a:xfrm>
          <a:noFill/>
        </p:spPr>
      </p:pic>
      <p:pic>
        <p:nvPicPr>
          <p:cNvPr id="6149" name="Picture 14" descr="C:\Users\Zoja\Desktop\тв-во, мас-во, успех 1\москва ф\москва 6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60350" y="3143250"/>
            <a:ext cx="4235450" cy="3071813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Демонстрируется при открытии реконструкций, мероприятий и встреч патриотической направленности</a:t>
            </a:r>
            <a:endParaRPr lang="ru-RU" sz="3200" smtClean="0"/>
          </a:p>
        </p:txBody>
      </p:sp>
      <p:pic>
        <p:nvPicPr>
          <p:cNvPr id="7171" name="Picture 3" descr="C:\Users\Zoja\Desktop\тв-во, мас-во, успех 1\москва ф\москва 6.bm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85813" y="1643063"/>
            <a:ext cx="4500562" cy="2714625"/>
          </a:xfrm>
          <a:noFill/>
        </p:spPr>
      </p:pic>
      <p:pic>
        <p:nvPicPr>
          <p:cNvPr id="7172" name="Picture 4" descr="C:\Users\Zoja\Desktop\тв-во, мас-во, успех 1\москва ф\SAM_273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024313" y="3357563"/>
            <a:ext cx="4691062" cy="2830512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1 Всероссийская выставка событийного туризма г. Москва</a:t>
            </a:r>
          </a:p>
        </p:txBody>
      </p:sp>
      <p:pic>
        <p:nvPicPr>
          <p:cNvPr id="8195" name="Picture 2" descr="C:\Users\Zoja\Desktop\тв-во, мас-во, успех 1\москва ф\SAM_27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750" y="2000250"/>
            <a:ext cx="4286250" cy="3929063"/>
          </a:xfrm>
          <a:noFill/>
        </p:spPr>
      </p:pic>
      <p:pic>
        <p:nvPicPr>
          <p:cNvPr id="8196" name="Picture 3" descr="C:\Users\Zoja\Desktop\тв-во, мас-во, успех 1\москва ф\SAM_28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14875" y="2000250"/>
            <a:ext cx="4143375" cy="385445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Всероссийский конкурс в области  событийного туризма в рамках 13 Московской Международной Ярмарки путешествий г.Москва</a:t>
            </a:r>
            <a:endParaRPr lang="ru-RU" sz="2800" smtClean="0"/>
          </a:p>
        </p:txBody>
      </p:sp>
      <p:pic>
        <p:nvPicPr>
          <p:cNvPr id="9219" name="Picture 8" descr="IMG_13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625" y="2357438"/>
            <a:ext cx="4038600" cy="3429000"/>
          </a:xfrm>
        </p:spPr>
      </p:pic>
      <p:pic>
        <p:nvPicPr>
          <p:cNvPr id="9220" name="Picture 2" descr="C:\Users\Zoja\Desktop\тв-во, мас-во, успех 1\москва ф\москва1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3438" y="2357438"/>
            <a:ext cx="4038600" cy="34290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Фрагменты реконструкции:</a:t>
            </a:r>
          </a:p>
        </p:txBody>
      </p:sp>
      <p:pic>
        <p:nvPicPr>
          <p:cNvPr id="10243" name="Picture 12" descr="DSC_012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16500" y="1600200"/>
            <a:ext cx="3300413" cy="2185988"/>
          </a:xfrm>
        </p:spPr>
      </p:pic>
      <p:pic>
        <p:nvPicPr>
          <p:cNvPr id="10244" name="Picture 8" descr="DSC_87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37138" y="3938588"/>
            <a:ext cx="3259137" cy="2187575"/>
          </a:xfrm>
        </p:spPr>
      </p:pic>
      <p:pic>
        <p:nvPicPr>
          <p:cNvPr id="10245" name="Picture 19" descr="DSC_87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57200" y="1628775"/>
            <a:ext cx="4330700" cy="44640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1326</TotalTime>
  <Words>97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Оформление по умолчанию</vt:lpstr>
      <vt:lpstr>МКУ «Управление культуры и туризма администрации Прохоровского района»</vt:lpstr>
      <vt:lpstr>Здесь проводятся  праздники, фестивали, исторические реконструкции </vt:lpstr>
      <vt:lpstr>Прохоровка сегодня</vt:lpstr>
      <vt:lpstr>Гости Прохоровского поля Президент РФ В.Путин, председатель попечительского совета «Прохоровское поле» Н.И. Рыжков, губернатор Белгородской области Е.Савченко,  ветераны 95-й гвардейской дивизии, ветераны войны и труда, государственный академический ансамбль им. Александрова.</vt:lpstr>
      <vt:lpstr>Сценическая постановка «Третье поле русской Славы»</vt:lpstr>
      <vt:lpstr>Демонстрируется при открытии реконструкций, мероприятий и встреч патриотической направленности</vt:lpstr>
      <vt:lpstr> 1 Всероссийская выставка событийного туризма г. Москва</vt:lpstr>
      <vt:lpstr>  Всероссийский конкурс в области  событийного туризма в рамках 13 Московской Международной Ярмарки путешествий г.Москва</vt:lpstr>
      <vt:lpstr>Фрагменты реконструкции:</vt:lpstr>
      <vt:lpstr>Бой под Прохоровкой</vt:lpstr>
      <vt:lpstr>Результаты проекта:</vt:lpstr>
      <vt:lpstr>Результаты проекта: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культуры и туризма администрации Прохоровского района</dc:title>
  <dc:creator>Пользователь</dc:creator>
  <cp:lastModifiedBy>Zoja</cp:lastModifiedBy>
  <cp:revision>66</cp:revision>
  <dcterms:created xsi:type="dcterms:W3CDTF">2014-08-15T12:39:50Z</dcterms:created>
  <dcterms:modified xsi:type="dcterms:W3CDTF">2014-09-12T11:53:06Z</dcterms:modified>
</cp:coreProperties>
</file>