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5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A290E-7404-41A5-8DF2-58B0A6D18831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08D23-7E62-4F46-A190-129F3D2C04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A290E-7404-41A5-8DF2-58B0A6D18831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08D23-7E62-4F46-A190-129F3D2C0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A290E-7404-41A5-8DF2-58B0A6D18831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08D23-7E62-4F46-A190-129F3D2C0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A290E-7404-41A5-8DF2-58B0A6D18831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08D23-7E62-4F46-A190-129F3D2C0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A290E-7404-41A5-8DF2-58B0A6D18831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08D23-7E62-4F46-A190-129F3D2C04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A290E-7404-41A5-8DF2-58B0A6D18831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08D23-7E62-4F46-A190-129F3D2C0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A290E-7404-41A5-8DF2-58B0A6D18831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08D23-7E62-4F46-A190-129F3D2C0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A290E-7404-41A5-8DF2-58B0A6D18831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08D23-7E62-4F46-A190-129F3D2C0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A290E-7404-41A5-8DF2-58B0A6D18831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08D23-7E62-4F46-A190-129F3D2C04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A290E-7404-41A5-8DF2-58B0A6D18831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08D23-7E62-4F46-A190-129F3D2C041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4BA290E-7404-41A5-8DF2-58B0A6D18831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5908D23-7E62-4F46-A190-129F3D2C04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4BA290E-7404-41A5-8DF2-58B0A6D18831}" type="datetimeFigureOut">
              <a:rPr lang="ru-RU" smtClean="0"/>
              <a:pPr/>
              <a:t>25.09.2014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5908D23-7E62-4F46-A190-129F3D2C041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mailto:infopunktpskov@yandex.ru" TargetMode="External"/><Relationship Id="rId7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hyperlink" Target="http://www.tourism.pskov.r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hyperlink" Target="http://www.tourism.pskov.ru/" TargetMode="External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bB6LG4DryY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8662" y="2857495"/>
            <a:ext cx="4857784" cy="3237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october.jpg"/>
          <p:cNvPicPr>
            <a:picLocks noChangeAspect="1"/>
          </p:cNvPicPr>
          <p:nvPr/>
        </p:nvPicPr>
        <p:blipFill>
          <a:blip r:embed="rId3" cstate="print">
            <a:lum bright="20000"/>
          </a:blip>
          <a:stretch>
            <a:fillRect/>
          </a:stretch>
        </p:blipFill>
        <p:spPr>
          <a:xfrm>
            <a:off x="8000993" y="857232"/>
            <a:ext cx="1143007" cy="1094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571480"/>
            <a:ext cx="7858148" cy="126060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Информационный туристский центр Псковской области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71604" y="1785926"/>
            <a:ext cx="7406640" cy="1752600"/>
          </a:xfrm>
        </p:spPr>
        <p:txBody>
          <a:bodyPr/>
          <a:lstStyle/>
          <a:p>
            <a:endParaRPr lang="en-US" sz="1600" dirty="0" smtClean="0"/>
          </a:p>
          <a:p>
            <a:r>
              <a:rPr lang="en-US" sz="2800" dirty="0" smtClean="0"/>
              <a:t>www.tourism.pskov.ru</a:t>
            </a:r>
            <a:endParaRPr lang="ru-RU" sz="2800" dirty="0"/>
          </a:p>
        </p:txBody>
      </p:sp>
      <p:pic>
        <p:nvPicPr>
          <p:cNvPr id="6" name="Рисунок 5" descr="ptm1ly9TAQ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43538" y="1928802"/>
            <a:ext cx="3500462" cy="23327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echory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4262444"/>
            <a:ext cx="3500430" cy="2333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Консолидация информации о туристской инфраструктуре и работа с кадрами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2143116"/>
            <a:ext cx="7498080" cy="4105284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smtClean="0"/>
              <a:t>Ведение реестра средств размещения Псковской области, предприятий общественного питания, экскурсоводов, туристских маршрутов. 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Проведение </a:t>
            </a:r>
            <a:r>
              <a:rPr lang="ru-RU" dirty="0" err="1" smtClean="0"/>
              <a:t>профориентационных</a:t>
            </a:r>
            <a:r>
              <a:rPr lang="ru-RU" dirty="0" smtClean="0"/>
              <a:t> занятий с целью подготовки кадров для работы в туризме.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Систематическая </a:t>
            </a:r>
            <a:r>
              <a:rPr lang="ru-RU" dirty="0" smtClean="0"/>
              <a:t>работа в течение года по подготовке волонтеров, </a:t>
            </a:r>
            <a:r>
              <a:rPr lang="ru-RU" dirty="0" smtClean="0"/>
              <a:t>которые принимают активное участие в проведении событийных мероприятий региона. </a:t>
            </a:r>
            <a:endParaRPr lang="ru-RU" dirty="0" smtClean="0"/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ГБУ ПО «ИТЦ» входит в Общественный Совет по туризму при Государственном комитете Псковской области по культуре</a:t>
            </a:r>
          </a:p>
          <a:p>
            <a:endParaRPr lang="ru-RU" dirty="0"/>
          </a:p>
        </p:txBody>
      </p:sp>
      <p:pic>
        <p:nvPicPr>
          <p:cNvPr id="4" name="Содержимое 3" descr="october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8001000" y="0"/>
            <a:ext cx="1143000" cy="109312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ctober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8001000" y="0"/>
            <a:ext cx="1143000" cy="10931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Мы рады видеть Вас в нашем офисе!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sz="2400" dirty="0" smtClean="0"/>
          </a:p>
          <a:p>
            <a:pPr algn="just">
              <a:buNone/>
            </a:pPr>
            <a:r>
              <a:rPr lang="ru-RU" sz="2400" dirty="0" smtClean="0"/>
              <a:t>Адрес: г. Псков, пл. Ленина, 3</a:t>
            </a:r>
          </a:p>
          <a:p>
            <a:pPr algn="just">
              <a:buNone/>
            </a:pPr>
            <a:r>
              <a:rPr lang="ru-RU" sz="2400" dirty="0" smtClean="0"/>
              <a:t>Тел.: +7(8112) 72-25-32, +7953-242-57-00</a:t>
            </a:r>
          </a:p>
          <a:p>
            <a:pPr algn="just">
              <a:buNone/>
            </a:pPr>
            <a:r>
              <a:rPr lang="en-US" sz="2400" dirty="0" smtClean="0"/>
              <a:t>E-mail: </a:t>
            </a:r>
            <a:r>
              <a:rPr lang="en-US" sz="2400" dirty="0" smtClean="0">
                <a:hlinkClick r:id="rId3"/>
              </a:rPr>
              <a:t>infopunktpskov@yandex.ru</a:t>
            </a:r>
            <a:endParaRPr lang="en-US" sz="2400" dirty="0" smtClean="0"/>
          </a:p>
          <a:p>
            <a:pPr algn="just">
              <a:buNone/>
            </a:pPr>
            <a:r>
              <a:rPr lang="ru-RU" sz="2400" dirty="0" smtClean="0"/>
              <a:t>Сайт: </a:t>
            </a:r>
            <a:r>
              <a:rPr lang="en-US" sz="2400" dirty="0" smtClean="0">
                <a:hlinkClick r:id="rId4"/>
              </a:rPr>
              <a:t>www.tourism.pskov.ru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Рисунок 4" descr="fwHK2dIZYnY.jpg"/>
          <p:cNvPicPr>
            <a:picLocks noChangeAspect="1"/>
          </p:cNvPicPr>
          <p:nvPr/>
        </p:nvPicPr>
        <p:blipFill>
          <a:blip r:embed="rId5" cstate="print">
            <a:lum/>
          </a:blip>
          <a:stretch>
            <a:fillRect/>
          </a:stretch>
        </p:blipFill>
        <p:spPr>
          <a:xfrm>
            <a:off x="5357702" y="4143380"/>
            <a:ext cx="3786298" cy="25232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QpGcha_1Hi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214413" y="4143380"/>
            <a:ext cx="4089409" cy="2520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OlaMLPYPCO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643630" y="1643050"/>
            <a:ext cx="2500370" cy="25003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ctober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8001000" y="0"/>
            <a:ext cx="1143000" cy="10931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Создание информационного туристского центра в Пскове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357290" y="1714488"/>
            <a:ext cx="742955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900" dirty="0" smtClean="0"/>
              <a:t>Государственное бюджетное учреждение Псковской области «Информационный туристский центр» </a:t>
            </a:r>
            <a:r>
              <a:rPr lang="ru-RU" sz="1900" dirty="0"/>
              <a:t>создано в </a:t>
            </a:r>
            <a:r>
              <a:rPr lang="ru-RU" sz="1900" dirty="0" smtClean="0"/>
              <a:t>октябре </a:t>
            </a:r>
            <a:r>
              <a:rPr lang="ru-RU" sz="1900" dirty="0"/>
              <a:t>2010 года в рамках реализации областной долгосрочной целевой программы «Развитие культурно-познавательного туризма Псковской области на 2010 -2016 годы». </a:t>
            </a:r>
            <a:r>
              <a:rPr lang="ru-RU" sz="1900" b="1" dirty="0"/>
              <a:t> </a:t>
            </a:r>
            <a:endParaRPr lang="ru-RU" sz="1900" b="1" dirty="0" smtClean="0"/>
          </a:p>
          <a:p>
            <a:endParaRPr lang="ru-RU" sz="1600" b="1" dirty="0"/>
          </a:p>
          <a:p>
            <a:r>
              <a:rPr lang="ru-RU" sz="1900" dirty="0" smtClean="0"/>
              <a:t>Учредителем ГБУ ПО </a:t>
            </a:r>
            <a:r>
              <a:rPr lang="ru-RU" sz="1900" dirty="0"/>
              <a:t>«ИТЦ» является </a:t>
            </a:r>
            <a:r>
              <a:rPr lang="ru-RU" sz="1900" dirty="0" smtClean="0"/>
              <a:t>Государственный </a:t>
            </a:r>
            <a:r>
              <a:rPr lang="ru-RU" sz="1900" dirty="0"/>
              <a:t>комитет Псковской области по культуре.</a:t>
            </a:r>
            <a:r>
              <a:rPr lang="ru-RU" sz="1900" b="1" dirty="0"/>
              <a:t> </a:t>
            </a:r>
            <a:endParaRPr lang="ru-RU" sz="1900" b="1" dirty="0" smtClean="0"/>
          </a:p>
          <a:p>
            <a:endParaRPr lang="ru-RU" b="1" dirty="0"/>
          </a:p>
          <a:p>
            <a:endParaRPr lang="ru-RU" dirty="0"/>
          </a:p>
        </p:txBody>
      </p:sp>
      <p:pic>
        <p:nvPicPr>
          <p:cNvPr id="10" name="Рисунок 9" descr="FWrecTxMio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4000504"/>
            <a:ext cx="3822047" cy="2548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oypX8EeBvp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2066" y="4000504"/>
            <a:ext cx="3822047" cy="25485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Функции ГБУ ПО «ИТЦ»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sz="2400" dirty="0" smtClean="0"/>
              <a:t>Информационное обслуживание туристов</a:t>
            </a:r>
          </a:p>
          <a:p>
            <a:r>
              <a:rPr lang="ru-RU" sz="2400" dirty="0" smtClean="0"/>
              <a:t>Создание туристского информационного пространства Псковской области</a:t>
            </a:r>
          </a:p>
          <a:p>
            <a:r>
              <a:rPr lang="ru-RU" sz="2400" dirty="0" smtClean="0"/>
              <a:t>Работа с федеральными и региональными СМИ</a:t>
            </a:r>
          </a:p>
          <a:p>
            <a:r>
              <a:rPr lang="ru-RU" sz="2400" dirty="0" smtClean="0"/>
              <a:t>Продвижение </a:t>
            </a:r>
            <a:r>
              <a:rPr lang="ru-RU" sz="2400" dirty="0" smtClean="0"/>
              <a:t>туристского </a:t>
            </a:r>
            <a:r>
              <a:rPr lang="ru-RU" sz="2400" dirty="0" err="1" smtClean="0"/>
              <a:t>потенциалаПсковской</a:t>
            </a:r>
            <a:r>
              <a:rPr lang="ru-RU" sz="2400" dirty="0" smtClean="0"/>
              <a:t> </a:t>
            </a:r>
            <a:r>
              <a:rPr lang="ru-RU" sz="2400" dirty="0" smtClean="0"/>
              <a:t>области</a:t>
            </a:r>
          </a:p>
          <a:p>
            <a:r>
              <a:rPr lang="ru-RU" sz="2400" dirty="0" smtClean="0"/>
              <a:t>Организация и проведение информационных туров</a:t>
            </a:r>
          </a:p>
          <a:p>
            <a:r>
              <a:rPr lang="ru-RU" sz="2400" dirty="0" smtClean="0"/>
              <a:t>Издание туристских и информационных материалов</a:t>
            </a:r>
          </a:p>
          <a:p>
            <a:r>
              <a:rPr lang="ru-RU" sz="2400" dirty="0" smtClean="0"/>
              <a:t>Взаимодействие с органами власти и туриндустрией региона</a:t>
            </a:r>
          </a:p>
          <a:p>
            <a:r>
              <a:rPr lang="ru-RU" sz="2400" dirty="0" smtClean="0"/>
              <a:t>Организация и проведение мероприятий</a:t>
            </a:r>
          </a:p>
          <a:p>
            <a:r>
              <a:rPr lang="ru-RU" sz="2400" dirty="0" smtClean="0"/>
              <a:t>Консолидация информация о туристской инфраструктуре и работа с кадрами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  <p:pic>
        <p:nvPicPr>
          <p:cNvPr id="4" name="Содержимое 3" descr="october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8001000" y="0"/>
            <a:ext cx="1143000" cy="10931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ctober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8001000" y="0"/>
            <a:ext cx="1143000" cy="10931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Создание туристского информационного пространства Псковской области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28728" y="2071678"/>
            <a:ext cx="7286676" cy="4429156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Туристский сайт</a:t>
            </a:r>
            <a:r>
              <a:rPr lang="en-US" sz="2400" dirty="0" smtClean="0"/>
              <a:t> </a:t>
            </a:r>
            <a:endParaRPr lang="ru-RU" sz="2400" dirty="0" smtClean="0"/>
          </a:p>
          <a:p>
            <a:pPr algn="ctr">
              <a:buNone/>
            </a:pP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  <a:hlinkClick r:id="rId3"/>
              </a:rPr>
              <a:t>www.tourism.pskov.ru</a:t>
            </a:r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" name="Содержимое 6" descr="сайт по.jpg"/>
          <p:cNvPicPr>
            <a:picLocks noGrp="1" noChangeAspect="1"/>
          </p:cNvPicPr>
          <p:nvPr>
            <p:ph sz="half" idx="4294967295"/>
          </p:nvPr>
        </p:nvPicPr>
        <p:blipFill>
          <a:blip r:embed="rId4" cstate="print"/>
          <a:stretch>
            <a:fillRect/>
          </a:stretch>
        </p:blipFill>
        <p:spPr>
          <a:xfrm>
            <a:off x="3286116" y="3071810"/>
            <a:ext cx="3938587" cy="2643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одержимое 4"/>
          <p:cNvSpPr txBox="1">
            <a:spLocks/>
          </p:cNvSpPr>
          <p:nvPr/>
        </p:nvSpPr>
        <p:spPr>
          <a:xfrm>
            <a:off x="5143504" y="2071678"/>
            <a:ext cx="3636458" cy="43300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39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00100" y="2428868"/>
            <a:ext cx="2413017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136953467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929454" y="2330660"/>
            <a:ext cx="2214546" cy="1384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 descr="look.com.ua-1264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00100" y="5357826"/>
            <a:ext cx="2544788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2" name="Рисунок 21" descr="Demandan-a-Instagram-por-su-politica-de-privacida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58016" y="5286388"/>
            <a:ext cx="2093323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285728"/>
            <a:ext cx="749808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Работа с федеральными и региональными СМИ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643050"/>
            <a:ext cx="5143536" cy="4929222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sz="2400" dirty="0" err="1" smtClean="0"/>
              <a:t>Инфоцентр</a:t>
            </a:r>
            <a:r>
              <a:rPr lang="ru-RU" sz="2400" dirty="0" smtClean="0"/>
              <a:t> ежедневно проводит мониторинг, выбирая и публикуя информацию о наиболее интересных событиях из жизни города.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Еженедельно производится адресная рассылка новостей региона по федеральным СМИ, партнерам ИТЦ, </a:t>
            </a:r>
            <a:r>
              <a:rPr lang="ru-RU" sz="2400" dirty="0" err="1" smtClean="0"/>
              <a:t>туркомпаниям</a:t>
            </a:r>
            <a:r>
              <a:rPr lang="ru-RU" sz="2400" dirty="0" smtClean="0"/>
              <a:t> Москвы и Санкт-Петербурга.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dirty="0" smtClean="0"/>
              <a:t>В рамках подготовки к событийным мероприятиям области ИТЦ выполняет работы по </a:t>
            </a:r>
            <a:r>
              <a:rPr lang="ru-RU" sz="2400" dirty="0" err="1" smtClean="0"/>
              <a:t>медийному</a:t>
            </a:r>
            <a:r>
              <a:rPr lang="ru-RU" sz="2400" dirty="0" smtClean="0"/>
              <a:t> освещению праздников – еженедельно более 35  федеральных СМИ (РИА новости, ИА «</a:t>
            </a:r>
            <a:r>
              <a:rPr lang="en-US" sz="2400" dirty="0" smtClean="0"/>
              <a:t>Regnum</a:t>
            </a:r>
            <a:r>
              <a:rPr lang="ru-RU" sz="2400" dirty="0" smtClean="0"/>
              <a:t>», «Росбалт», «ИТАР-ТАСС» и специализированнее туристские издания) получают пресс-релизы о подготовке к праздникам.</a:t>
            </a:r>
            <a:endParaRPr lang="ru-RU" sz="2400" dirty="0"/>
          </a:p>
        </p:txBody>
      </p:sp>
      <p:pic>
        <p:nvPicPr>
          <p:cNvPr id="9" name="Содержимое 3" descr="october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8001000" y="0"/>
            <a:ext cx="1143000" cy="1093124"/>
          </a:xfrm>
          <a:prstGeom prst="rect">
            <a:avLst/>
          </a:prstGeom>
        </p:spPr>
      </p:pic>
      <p:pic>
        <p:nvPicPr>
          <p:cNvPr id="10" name="Рисунок 9" descr="5934954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428736"/>
            <a:ext cx="2204372" cy="12858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6018178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2714620"/>
            <a:ext cx="1714512" cy="11674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b002817d74ec7167b9f347402e7eea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42976" y="4143380"/>
            <a:ext cx="2687684" cy="7286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Buo4QdCW5ZA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42976" y="5072074"/>
            <a:ext cx="2571768" cy="10479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october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8001000" y="-142900"/>
            <a:ext cx="1143000" cy="10931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Продвижение Псковской области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214422"/>
            <a:ext cx="7351234" cy="3071834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2600" dirty="0" smtClean="0"/>
              <a:t>Рекламные кампании в Санкт-Петербурге (реклама в метро и автобусах) </a:t>
            </a:r>
          </a:p>
          <a:p>
            <a:pPr algn="just"/>
            <a:r>
              <a:rPr lang="ru-RU" sz="2600" dirty="0" err="1" smtClean="0"/>
              <a:t>Промо-акции</a:t>
            </a:r>
            <a:r>
              <a:rPr lang="ru-RU" sz="2600" dirty="0" smtClean="0"/>
              <a:t> к событийным мероприятиям в ТЦ «МЕГА </a:t>
            </a:r>
            <a:r>
              <a:rPr lang="ru-RU" sz="2600" dirty="0" err="1" smtClean="0"/>
              <a:t>Дыбенко</a:t>
            </a:r>
            <a:r>
              <a:rPr lang="ru-RU" sz="2600" dirty="0" smtClean="0"/>
              <a:t>»</a:t>
            </a:r>
          </a:p>
          <a:p>
            <a:pPr algn="just"/>
            <a:r>
              <a:rPr lang="ru-RU" sz="2600" dirty="0" smtClean="0"/>
              <a:t>Информационные стойки с туристскими материалами на крупных пограничных автозаправочных станциях Псковской области</a:t>
            </a:r>
          </a:p>
          <a:p>
            <a:pPr algn="just"/>
            <a:r>
              <a:rPr lang="ru-RU" sz="2600" dirty="0" smtClean="0"/>
              <a:t>Проведение информационных туров для СМИ и туроператоров</a:t>
            </a:r>
          </a:p>
          <a:p>
            <a:pPr algn="just"/>
            <a:r>
              <a:rPr lang="ru-RU" sz="2600" dirty="0" smtClean="0"/>
              <a:t>Организация участия Псковской области на международных туристских выставках</a:t>
            </a:r>
          </a:p>
          <a:p>
            <a:pPr algn="just"/>
            <a:r>
              <a:rPr lang="ru-RU" sz="2600" dirty="0" smtClean="0"/>
              <a:t>Публикация статей о туристских ресурсах области</a:t>
            </a:r>
          </a:p>
          <a:p>
            <a:pPr algn="just"/>
            <a:r>
              <a:rPr lang="ru-RU" sz="2600" dirty="0" smtClean="0"/>
              <a:t>В 2014 году ГБУ ПО «ИТЦ» вступил в НП «НАИТО». </a:t>
            </a:r>
            <a:endParaRPr lang="ru-RU" sz="2600" dirty="0"/>
          </a:p>
        </p:txBody>
      </p:sp>
      <p:pic>
        <p:nvPicPr>
          <p:cNvPr id="7" name="Рисунок 6" descr="pskov_st3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4071942"/>
            <a:ext cx="3071802" cy="2047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информационная стойка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4070892"/>
            <a:ext cx="1928826" cy="2787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IMG_8561 - копия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78572" y="4071942"/>
            <a:ext cx="2965428" cy="19779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Издание туристских и информационных материалов</a:t>
            </a:r>
            <a:r>
              <a:rPr lang="ru-RU" b="1" dirty="0" smtClean="0"/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october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8001000" y="0"/>
            <a:ext cx="1143000" cy="1093124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       ГБУ ПО «ИТЦ» разработало и издало целый ряд туристских материалов по основным туристским направлениям области для бесплатного распространения в офисе ИТЦ  и на международных туристских выставках, таких как: </a:t>
            </a:r>
            <a:r>
              <a:rPr lang="ru-RU" sz="2000" dirty="0" err="1" smtClean="0"/>
              <a:t>Интурмаркет</a:t>
            </a:r>
            <a:r>
              <a:rPr lang="ru-RU" sz="2000" dirty="0" smtClean="0"/>
              <a:t>, </a:t>
            </a:r>
            <a:r>
              <a:rPr lang="en-US" sz="2000" dirty="0" smtClean="0"/>
              <a:t>ITB</a:t>
            </a:r>
            <a:r>
              <a:rPr lang="ru-RU" sz="2000" dirty="0" smtClean="0"/>
              <a:t>, </a:t>
            </a:r>
            <a:r>
              <a:rPr lang="en-US" sz="2000" dirty="0" smtClean="0"/>
              <a:t>World Travel Market</a:t>
            </a:r>
            <a:r>
              <a:rPr lang="ru-RU" sz="2000" dirty="0" smtClean="0"/>
              <a:t>, </a:t>
            </a:r>
            <a:r>
              <a:rPr lang="en-US" sz="2000" dirty="0" err="1" smtClean="0"/>
              <a:t>Tourest</a:t>
            </a:r>
            <a:r>
              <a:rPr lang="ru-RU" sz="2000" dirty="0" smtClean="0"/>
              <a:t>, </a:t>
            </a:r>
            <a:r>
              <a:rPr lang="en-US" sz="2000" dirty="0" err="1" smtClean="0"/>
              <a:t>Adventur</a:t>
            </a:r>
            <a:r>
              <a:rPr lang="ru-RU" sz="2000" dirty="0" smtClean="0"/>
              <a:t>, </a:t>
            </a:r>
            <a:r>
              <a:rPr lang="en-US" sz="2000" dirty="0" err="1" smtClean="0"/>
              <a:t>Baltour</a:t>
            </a:r>
            <a:r>
              <a:rPr lang="ru-RU" sz="2000" dirty="0" smtClean="0"/>
              <a:t>, </a:t>
            </a:r>
            <a:r>
              <a:rPr lang="en-US" sz="2000" dirty="0" err="1" smtClean="0"/>
              <a:t>Inwetex</a:t>
            </a:r>
            <a:r>
              <a:rPr lang="ru-RU" sz="2000" dirty="0" smtClean="0"/>
              <a:t>. </a:t>
            </a:r>
          </a:p>
          <a:p>
            <a:endParaRPr lang="ru-RU" dirty="0"/>
          </a:p>
        </p:txBody>
      </p:sp>
      <p:pic>
        <p:nvPicPr>
          <p:cNvPr id="8" name="Рисунок 7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95288" y="3500438"/>
            <a:ext cx="8048712" cy="3018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3" descr="october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8001000" y="0"/>
            <a:ext cx="1143000" cy="109312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проведение   мероприятий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35608" y="1447800"/>
            <a:ext cx="3779334" cy="48006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100" dirty="0" smtClean="0"/>
              <a:t>ГБУ ПО «ИТЦ» организовал следующие мероприятия:</a:t>
            </a:r>
          </a:p>
          <a:p>
            <a:pPr>
              <a:buNone/>
            </a:pPr>
            <a:endParaRPr lang="ru-RU" sz="2100" dirty="0" smtClean="0"/>
          </a:p>
          <a:p>
            <a:r>
              <a:rPr lang="ru-RU" sz="2100" dirty="0" smtClean="0"/>
              <a:t>Конкурс «</a:t>
            </a:r>
            <a:r>
              <a:rPr lang="ru-RU" sz="2100" u="sng" dirty="0" err="1" smtClean="0"/>
              <a:t>ЭкоОтдых</a:t>
            </a:r>
            <a:r>
              <a:rPr lang="ru-RU" sz="2100" u="sng" dirty="0" smtClean="0"/>
              <a:t> 2013»</a:t>
            </a:r>
          </a:p>
          <a:p>
            <a:r>
              <a:rPr lang="ru-RU" sz="2100" dirty="0" smtClean="0"/>
              <a:t>Новогодняя ярмарка подарков ручной работы </a:t>
            </a:r>
            <a:r>
              <a:rPr lang="ru-RU" sz="2100" u="sng" dirty="0" smtClean="0"/>
              <a:t>«Новогодняя </a:t>
            </a:r>
            <a:r>
              <a:rPr lang="en-US" sz="2100" u="sng" dirty="0" smtClean="0"/>
              <a:t>ART</a:t>
            </a:r>
            <a:r>
              <a:rPr lang="ru-RU" sz="2100" u="sng" dirty="0" smtClean="0"/>
              <a:t>-ель-2013»</a:t>
            </a:r>
          </a:p>
          <a:p>
            <a:r>
              <a:rPr lang="ru-RU" sz="2100" u="sng" dirty="0" smtClean="0"/>
              <a:t>«Медовый фестиваль-2014» </a:t>
            </a:r>
            <a:r>
              <a:rPr lang="ru-RU" sz="2100" dirty="0" smtClean="0"/>
              <a:t>-победитель конкурса </a:t>
            </a:r>
            <a:r>
              <a:rPr lang="en-US" sz="2100" dirty="0" smtClean="0"/>
              <a:t>Russian open Event Expo</a:t>
            </a:r>
            <a:r>
              <a:rPr lang="ru-RU" sz="2100" dirty="0" smtClean="0"/>
              <a:t> в</a:t>
            </a:r>
            <a:r>
              <a:rPr lang="en-US" sz="2100" dirty="0" smtClean="0"/>
              <a:t> </a:t>
            </a:r>
            <a:r>
              <a:rPr lang="ru-RU" sz="2100" dirty="0" smtClean="0"/>
              <a:t>номинации «Экологический туризм».</a:t>
            </a:r>
          </a:p>
          <a:p>
            <a:r>
              <a:rPr lang="ru-RU" sz="2100" u="sng" dirty="0" smtClean="0"/>
              <a:t>«День Скобаря -2014» </a:t>
            </a:r>
            <a:r>
              <a:rPr lang="ru-RU" sz="2100" dirty="0" smtClean="0"/>
              <a:t>-призер всероссийского конкурса событийного туризма </a:t>
            </a:r>
            <a:r>
              <a:rPr lang="en-US" sz="2100" dirty="0" smtClean="0"/>
              <a:t>Russian open Event Expo</a:t>
            </a:r>
            <a:r>
              <a:rPr lang="ru-RU" sz="2100" dirty="0" smtClean="0"/>
              <a:t> и</a:t>
            </a:r>
            <a:r>
              <a:rPr lang="en-US" sz="2100" dirty="0" smtClean="0"/>
              <a:t> </a:t>
            </a:r>
            <a:r>
              <a:rPr lang="ru-RU" sz="2100" dirty="0" smtClean="0"/>
              <a:t>национальной премии </a:t>
            </a:r>
            <a:r>
              <a:rPr lang="en-US" sz="2100" dirty="0" smtClean="0"/>
              <a:t>Russian Event Awards</a:t>
            </a:r>
            <a:r>
              <a:rPr lang="ru-RU" sz="2100" dirty="0" smtClean="0"/>
              <a:t>.</a:t>
            </a:r>
          </a:p>
          <a:p>
            <a:endParaRPr lang="ru-RU" sz="2200" dirty="0"/>
          </a:p>
        </p:txBody>
      </p:sp>
      <p:pic>
        <p:nvPicPr>
          <p:cNvPr id="9" name="Рисунок 8" descr="u5PYvav-kG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7884" y="1357438"/>
            <a:ext cx="2643206" cy="16200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fRzGpOTxvB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92076" y="2714620"/>
            <a:ext cx="1951924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ySAS_FZDCw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5226560"/>
            <a:ext cx="3319941" cy="1631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ilZWuaW9sn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357818" y="2714620"/>
            <a:ext cx="1990627" cy="2815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Безымянный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81841" y="0"/>
            <a:ext cx="962159" cy="100026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274638"/>
            <a:ext cx="779071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 поддержке ГБУ ПО «ИТЦ</a:t>
            </a:r>
            <a:r>
              <a:rPr lang="ru-RU" dirty="0" smtClean="0"/>
              <a:t>» были </a:t>
            </a:r>
            <a:r>
              <a:rPr lang="ru-RU" dirty="0" smtClean="0"/>
              <a:t>организованы: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28" y="1714488"/>
            <a:ext cx="7504960" cy="4533912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Съемки телепередачи «Поедем поедим» телеканала НТВ</a:t>
            </a:r>
          </a:p>
          <a:p>
            <a:r>
              <a:rPr lang="ru-RU" sz="2400" dirty="0" smtClean="0"/>
              <a:t>Пребывание экспедиции «</a:t>
            </a:r>
            <a:r>
              <a:rPr lang="en-US" sz="2400" dirty="0" smtClean="0"/>
              <a:t>National Geographic</a:t>
            </a:r>
            <a:r>
              <a:rPr lang="ru-RU" sz="2400" dirty="0" smtClean="0"/>
              <a:t> Россия» «В глубь России, в глубь веков» на территории Псковской области</a:t>
            </a:r>
          </a:p>
          <a:p>
            <a:endParaRPr lang="ru-RU" sz="2400" dirty="0"/>
          </a:p>
        </p:txBody>
      </p:sp>
      <p:pic>
        <p:nvPicPr>
          <p:cNvPr id="5" name="Рисунок 4" descr="arton88794-313x2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3678692"/>
            <a:ext cx="3409953" cy="25601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age-m3id192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14480" y="3714752"/>
            <a:ext cx="3381377" cy="2536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</TotalTime>
  <Words>498</Words>
  <Application>Microsoft Office PowerPoint</Application>
  <PresentationFormat>Экран (4:3)</PresentationFormat>
  <Paragraphs>62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Солнцестояние</vt:lpstr>
      <vt:lpstr>Информационный туристский центр Псковской области</vt:lpstr>
      <vt:lpstr>Создание информационного туристского центра в Пскове</vt:lpstr>
      <vt:lpstr>Функции ГБУ ПО «ИТЦ»</vt:lpstr>
      <vt:lpstr>  Создание туристского информационного пространства Псковской области  </vt:lpstr>
      <vt:lpstr>Работа с федеральными и региональными СМИ</vt:lpstr>
      <vt:lpstr>Продвижение Псковской области </vt:lpstr>
      <vt:lpstr> Издание туристских и информационных материалов  </vt:lpstr>
      <vt:lpstr> Организация и проведение   мероприятий </vt:lpstr>
      <vt:lpstr>При поддержке ГБУ ПО «ИТЦ» были организованы: </vt:lpstr>
      <vt:lpstr>  Консолидация информации о туристской инфраструктуре и работа с кадрами </vt:lpstr>
      <vt:lpstr>Мы рады видеть Вас в нашем офисе!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Информационный туристский центр Псковской области</dc:title>
  <dc:creator>Пользователь</dc:creator>
  <cp:lastModifiedBy>Пользователь</cp:lastModifiedBy>
  <cp:revision>49</cp:revision>
  <dcterms:created xsi:type="dcterms:W3CDTF">2014-09-16T07:32:00Z</dcterms:created>
  <dcterms:modified xsi:type="dcterms:W3CDTF">2014-09-25T06:24:42Z</dcterms:modified>
</cp:coreProperties>
</file>