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1" r:id="rId4"/>
    <p:sldId id="259" r:id="rId5"/>
    <p:sldId id="261" r:id="rId6"/>
    <p:sldId id="268" r:id="rId7"/>
    <p:sldId id="258" r:id="rId8"/>
    <p:sldId id="260" r:id="rId9"/>
    <p:sldId id="262" r:id="rId10"/>
    <p:sldId id="264" r:id="rId11"/>
    <p:sldId id="267" r:id="rId12"/>
    <p:sldId id="269" r:id="rId13"/>
    <p:sldId id="265" r:id="rId14"/>
    <p:sldId id="266" r:id="rId15"/>
    <p:sldId id="263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2FFBB31-049E-48AD-BBFD-5C36914B7394}">
          <p14:sldIdLst>
            <p14:sldId id="256"/>
            <p14:sldId id="257"/>
            <p14:sldId id="271"/>
            <p14:sldId id="259"/>
            <p14:sldId id="261"/>
            <p14:sldId id="268"/>
            <p14:sldId id="258"/>
            <p14:sldId id="260"/>
            <p14:sldId id="262"/>
            <p14:sldId id="264"/>
            <p14:sldId id="267"/>
            <p14:sldId id="269"/>
            <p14:sldId id="265"/>
            <p14:sldId id="266"/>
            <p14:sldId id="263"/>
          </p14:sldIdLst>
        </p14:section>
        <p14:section name="Раздел без заголовка" id="{DAF46D93-5E77-46B0-9F99-FFF1066FC428}">
          <p14:sldIdLst>
            <p14:sldId id="270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44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Маршрут «Белые горы»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Авторский коллектив - </a:t>
            </a:r>
            <a:r>
              <a:rPr lang="ru-RU" b="1" dirty="0"/>
              <a:t>Дмитрий Шипилов, </a:t>
            </a:r>
            <a:endParaRPr lang="ru-RU" b="1" dirty="0" smtClean="0"/>
          </a:p>
          <a:p>
            <a:r>
              <a:rPr lang="ru-RU" b="1" dirty="0" smtClean="0"/>
              <a:t>Олег </a:t>
            </a:r>
            <a:r>
              <a:rPr lang="ru-RU" b="1" dirty="0"/>
              <a:t>Шиловский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1" y="487422"/>
            <a:ext cx="388843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ФОТО\рабочие материалы Дмитрия\фото для белых гор\DSC_0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32656"/>
            <a:ext cx="9490450" cy="63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6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2" y="332656"/>
            <a:ext cx="9349744" cy="6192688"/>
          </a:xfrm>
        </p:spPr>
      </p:pic>
      <p:sp>
        <p:nvSpPr>
          <p:cNvPr id="5" name="TextBox 4"/>
          <p:cNvSpPr txBox="1"/>
          <p:nvPr/>
        </p:nvSpPr>
        <p:spPr>
          <a:xfrm>
            <a:off x="2843808" y="548680"/>
            <a:ext cx="362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Острый борок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12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2656"/>
            <a:ext cx="9397043" cy="6264696"/>
          </a:xfrm>
        </p:spPr>
      </p:pic>
      <p:sp>
        <p:nvSpPr>
          <p:cNvPr id="5" name="TextBox 4"/>
          <p:cNvSpPr txBox="1"/>
          <p:nvPr/>
        </p:nvSpPr>
        <p:spPr>
          <a:xfrm>
            <a:off x="1907704" y="548680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Нововоронежская АЭС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Гроза в Сторожевом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77794" cy="3528392"/>
          </a:xfrm>
        </p:spPr>
      </p:pic>
    </p:spTree>
    <p:extLst>
      <p:ext uri="{BB962C8B-B14F-4D97-AF65-F5344CB8AC3E}">
        <p14:creationId xmlns:p14="http://schemas.microsoft.com/office/powerpoint/2010/main" val="2239186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3023828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Место остановки </a:t>
            </a:r>
            <a:br>
              <a:rPr lang="ru-RU" sz="3600" b="1" dirty="0" smtClean="0"/>
            </a:br>
            <a:r>
              <a:rPr lang="ru-RU" sz="3600" b="1" dirty="0" smtClean="0"/>
              <a:t>и </a:t>
            </a:r>
            <a:br>
              <a:rPr lang="ru-RU" sz="3600" b="1" dirty="0" smtClean="0"/>
            </a:br>
            <a:r>
              <a:rPr lang="ru-RU" sz="3600" b="1" dirty="0" smtClean="0"/>
              <a:t>родник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64" y="34415"/>
            <a:ext cx="5724636" cy="3816424"/>
          </a:xfrm>
          <a:prstGeom prst="rect">
            <a:avLst/>
          </a:prstGeom>
        </p:spPr>
      </p:pic>
      <p:pic>
        <p:nvPicPr>
          <p:cNvPr id="10242" name="Picture 2" descr="D:\ФОТО\рабочие материалы Дмитрия\фото для белых гор\IMG_57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3349625"/>
            <a:ext cx="5262562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15613"/>
            <a:ext cx="4067944" cy="26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498" y="3501008"/>
            <a:ext cx="4668197" cy="3112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4" y="116632"/>
            <a:ext cx="4410823" cy="66162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90" y="202535"/>
            <a:ext cx="4864910" cy="3222213"/>
          </a:xfrm>
        </p:spPr>
      </p:pic>
      <p:sp>
        <p:nvSpPr>
          <p:cNvPr id="10" name="TextBox 9"/>
          <p:cNvSpPr txBox="1"/>
          <p:nvPr/>
        </p:nvSpPr>
        <p:spPr>
          <a:xfrm>
            <a:off x="1773403" y="385621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Пещеры в Титчихе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15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253027" cy="6168686"/>
          </a:xfrm>
        </p:spPr>
      </p:pic>
      <p:sp>
        <p:nvSpPr>
          <p:cNvPr id="7" name="TextBox 6"/>
          <p:cNvSpPr txBox="1"/>
          <p:nvPr/>
        </p:nvSpPr>
        <p:spPr>
          <a:xfrm>
            <a:off x="2555776" y="404664"/>
            <a:ext cx="4273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Братские могилы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017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\2014\май\3.05.14 бизнес Верхний Дон\DSC_0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" y="548680"/>
            <a:ext cx="913230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9274" y="692696"/>
            <a:ext cx="317106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Спасибо 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за 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внимание!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97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Карта маршрута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Ксения\Desktop\QqJrWdNWj3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0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411560"/>
            <a:ext cx="32512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Карта </a:t>
            </a:r>
          </a:p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маршрута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36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35696" y="260648"/>
            <a:ext cx="550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/>
              <a:t>Венгерское кладбище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757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ФОТО\2014\май\3.05.14 бизнес Верхний Дон\элеватор-уаз-512-олег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8" y="332656"/>
            <a:ext cx="946172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513546"/>
            <a:ext cx="5896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Заброшенный элеватор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352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457120"/>
          </a:xfrm>
        </p:spPr>
        <p:txBody>
          <a:bodyPr>
            <a:normAutofit fontScale="90000"/>
          </a:bodyPr>
          <a:lstStyle/>
          <a:p>
            <a:pPr algn="ctr"/>
            <a:endParaRPr lang="ru-RU" sz="3600" b="1" dirty="0"/>
          </a:p>
        </p:txBody>
      </p:sp>
      <p:pic>
        <p:nvPicPr>
          <p:cNvPr id="5122" name="Picture 2" descr="D:\ФОТО\рабочие материалы Дмитрия\фото для белых гор\IMG_55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1" y="332656"/>
            <a:ext cx="9324528" cy="62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622429"/>
            <a:ext cx="5851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+mj-lt"/>
              </a:rPr>
              <a:t>Вид с крыши элеватора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85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8" y="3212976"/>
            <a:ext cx="5262562" cy="35083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18" y="41853"/>
            <a:ext cx="5292588" cy="3528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214"/>
            <a:ext cx="4050196" cy="2700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3861048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Меловые пещеры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в </a:t>
            </a:r>
            <a:r>
              <a:rPr lang="ru-RU" sz="3600" b="1" dirty="0" err="1" smtClean="0">
                <a:solidFill>
                  <a:srgbClr val="0070C0"/>
                </a:solidFill>
              </a:rPr>
              <a:t>Костенках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432048"/>
          </a:xfrm>
        </p:spPr>
        <p:txBody>
          <a:bodyPr>
            <a:normAutofit fontScale="90000"/>
          </a:bodyPr>
          <a:lstStyle/>
          <a:p>
            <a:pPr algn="ctr"/>
            <a:endParaRPr lang="ru-RU" b="1" dirty="0"/>
          </a:p>
        </p:txBody>
      </p:sp>
      <p:pic>
        <p:nvPicPr>
          <p:cNvPr id="2050" name="Picture 2" descr="D:\ФОТО\2014\май\3.05.14 бизнес Верхний Дон\подъем-уаз-51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9396536" cy="622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1685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Вал славянского городища</a:t>
            </a:r>
          </a:p>
        </p:txBody>
      </p:sp>
    </p:spTree>
    <p:extLst>
      <p:ext uri="{BB962C8B-B14F-4D97-AF65-F5344CB8AC3E}">
        <p14:creationId xmlns:p14="http://schemas.microsoft.com/office/powerpoint/2010/main" val="1942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432048"/>
          </a:xfrm>
        </p:spPr>
        <p:txBody>
          <a:bodyPr>
            <a:normAutofit fontScale="90000"/>
          </a:bodyPr>
          <a:lstStyle/>
          <a:p>
            <a:pPr algn="ctr"/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2656"/>
            <a:ext cx="9349743" cy="6192688"/>
          </a:xfrm>
        </p:spPr>
      </p:pic>
      <p:sp>
        <p:nvSpPr>
          <p:cNvPr id="8" name="TextBox 7"/>
          <p:cNvSpPr txBox="1"/>
          <p:nvPr/>
        </p:nvSpPr>
        <p:spPr>
          <a:xfrm>
            <a:off x="2411760" y="585554"/>
            <a:ext cx="4527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Вид на скалодром</a:t>
            </a:r>
            <a:endParaRPr lang="ru-RU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 descr="D:\ФОТО\рабочие материалы Дмитрия\фото для белых гор\C9dFmImYxR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2656"/>
            <a:ext cx="935117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279</TotalTime>
  <Words>53</Words>
  <Application>Microsoft Office PowerPoint</Application>
  <PresentationFormat>Экран (4:3)</PresentationFormat>
  <Paragraphs>22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Маршрут «Белые горы»</vt:lpstr>
      <vt:lpstr>Карта маршрута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Гроза в Сторожевом</vt:lpstr>
      <vt:lpstr>Место остановки  и  родник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Маршрут «Белые горы»</dc:title>
  <dc:creator>Флюгегехаймен</dc:creator>
  <cp:lastModifiedBy>Ксения</cp:lastModifiedBy>
  <cp:revision>35</cp:revision>
  <dcterms:created xsi:type="dcterms:W3CDTF">2014-08-29T08:19:00Z</dcterms:created>
  <dcterms:modified xsi:type="dcterms:W3CDTF">2014-09-28T18:31:11Z</dcterms:modified>
</cp:coreProperties>
</file>