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4B4B7-0FA5-4554-856B-94F8FEBA0EDB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F0F5F-494F-4CF6-BBD8-9DA7E2604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F0F5F-494F-4CF6-BBD8-9DA7E2604D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8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24B631C-C688-4514-B579-FCA50EFDA4C5}" type="datetimeFigureOut">
              <a:rPr lang="ru-RU" smtClean="0"/>
              <a:t>20.08.2014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97FBAC-4D1D-4D12-8714-C8A4BA2B25C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S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71450"/>
            <a:ext cx="6105525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20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4"/>
    </mc:Choice>
    <mc:Fallback>
      <p:transition spd="slow" advTm="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1045"/>
            <a:ext cx="3312368" cy="5766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1503"/>
            <a:ext cx="4176464" cy="274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14198"/>
            <a:ext cx="4464496" cy="297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01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5"/>
    </mc:Choice>
    <mc:Fallback>
      <p:transition spd="slow" advTm="1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Поход на сеньку 10 октября 2013\IMG_0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4300"/>
          <a:stretch>
            <a:fillRect/>
          </a:stretch>
        </p:blipFill>
        <p:spPr bwMode="auto">
          <a:xfrm>
            <a:off x="251521" y="404664"/>
            <a:ext cx="5266042" cy="3815322"/>
          </a:xfrm>
          <a:prstGeom prst="rect">
            <a:avLst/>
          </a:prstGeom>
          <a:noFill/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077072"/>
            <a:ext cx="75608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Районный 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историко-краеведческий музей благодарит за оказание помощи при проведении мероприятий наших коллег- историков  из города Уссурийска Ю.Н.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Лазнова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 и А.Л. Мезенцева,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а  так же членов Совета музея В.В. Денисова, И.Н.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Жабского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, А.Б Щербака, В.Р. Гусева Л.И.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Капшееву,Г.А.Цехменструк</a:t>
            </a:r>
            <a:endParaRPr lang="ru-RU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02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4"/>
    </mc:Choice>
    <mc:Fallback>
      <p:transition spd="slow" advTm="19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60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"/>
    </mc:Choice>
    <mc:Fallback>
      <p:transition spd="slow" advTm="117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OSHIBA\Desktop\ФОТО  ДЛЯ  КОНКУРСА ПО ТУРИЗМУ 2014 Г\1. Поход на Сенькину шапку 10 октября 2013 г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646314"/>
            <a:ext cx="7056784" cy="422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3933056"/>
            <a:ext cx="7056784" cy="2592288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ct val="20000"/>
              </a:spcBef>
              <a:buNone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    </a:t>
            </a:r>
            <a:br>
              <a:rPr lang="ru-RU" sz="2000" b="1" dirty="0" smtClean="0">
                <a:solidFill>
                  <a:schemeClr val="bg1"/>
                </a:solidFill>
                <a:effectLst/>
                <a:latin typeface="Georgia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       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Районный </a:t>
            </a:r>
            <a:r>
              <a:rPr lang="ru-RU" sz="2000" b="1" dirty="0">
                <a:solidFill>
                  <a:schemeClr val="bg1"/>
                </a:solidFill>
                <a:effectLst/>
                <a:latin typeface="Georgia" pitchFamily="18" charset="0"/>
              </a:rPr>
              <a:t>историко-краеведческий музей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МБУ</a:t>
            </a:r>
            <a:br>
              <a:rPr lang="ru-RU" sz="2000" b="1" dirty="0" smtClean="0">
                <a:solidFill>
                  <a:schemeClr val="bg1"/>
                </a:solidFill>
                <a:effectLst/>
                <a:latin typeface="Georgia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/>
                <a:latin typeface="Georgia" pitchFamily="18" charset="0"/>
              </a:rPr>
              <a:t>ЦКД Октябрьского района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представляет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Georgia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effectLst/>
                <a:latin typeface="Georgia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effectLst/>
                <a:latin typeface="Georgia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effectLst/>
                <a:latin typeface="Georgia" pitchFamily="18" charset="0"/>
                <a:ea typeface="+mn-ea"/>
                <a:cs typeface="+mn-cs"/>
              </a:rPr>
              <a:t>Проект Большого историко- туристического путешествия </a:t>
            </a:r>
            <a:br>
              <a:rPr lang="ru-RU" sz="1800" b="1" dirty="0">
                <a:solidFill>
                  <a:srgbClr val="C00000"/>
                </a:solidFill>
                <a:effectLst/>
                <a:latin typeface="Georgia" pitchFamily="18" charset="0"/>
                <a:ea typeface="+mn-ea"/>
                <a:cs typeface="+mn-cs"/>
              </a:rPr>
            </a:br>
            <a:r>
              <a:rPr lang="ru-RU" sz="2600" dirty="0">
                <a:solidFill>
                  <a:srgbClr val="7030A0"/>
                </a:solidFill>
                <a:effectLst/>
                <a:latin typeface="Georgia" pitchFamily="18" charset="0"/>
                <a:ea typeface="+mn-ea"/>
                <a:cs typeface="+mn-cs"/>
              </a:rPr>
              <a:t> </a:t>
            </a:r>
            <a:r>
              <a:rPr lang="ru-RU" sz="2600" b="1" dirty="0"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rPr>
              <a:t>«По следам исчезнувших цивилизаций Приморья»</a:t>
            </a:r>
            <a:br>
              <a:rPr lang="ru-RU" sz="2600" b="1" dirty="0"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0070C0"/>
                </a:solidFill>
                <a:effectLst/>
                <a:latin typeface="Georgia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effectLst/>
                <a:latin typeface="Georgia" pitchFamily="18" charset="0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189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4"/>
    </mc:Choice>
    <mc:Fallback>
      <p:transition spd="slow" advTm="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OSHIBA\Desktop\image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89" y="1394785"/>
            <a:ext cx="4344467" cy="325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Рассказать обо всех удивительных уголках Октябрьского района здесь не представляется возможным. В этой связи мы расскажем о наиболее известном и любимом из них - о </a:t>
            </a:r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горе с нестандартным названием «Сенькина шапка».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3"/>
            <a:ext cx="3473381" cy="57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323528" y="3284984"/>
            <a:ext cx="3600400" cy="3024336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31B6FD"/>
              </a:buClr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/>
                <a:ea typeface="Calibri"/>
              </a:rPr>
              <a:t>      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140968"/>
            <a:ext cx="8280920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200" b="1" dirty="0" smtClean="0">
                <a:solidFill>
                  <a:srgbClr val="002060"/>
                </a:solidFill>
                <a:latin typeface="Times New Roman"/>
                <a:ea typeface="Calibri"/>
              </a:rPr>
              <a:t>        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2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2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2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200" b="1" dirty="0" smtClean="0">
                <a:solidFill>
                  <a:srgbClr val="002060"/>
                </a:solidFill>
                <a:latin typeface="Times New Roman"/>
                <a:ea typeface="Calibri"/>
              </a:rPr>
              <a:t>           </a:t>
            </a:r>
            <a:r>
              <a:rPr lang="ru-RU" sz="21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Памятник </a:t>
            </a:r>
            <a:r>
              <a:rPr lang="ru-RU" sz="2100" b="1" dirty="0">
                <a:solidFill>
                  <a:srgbClr val="002060"/>
                </a:solidFill>
                <a:latin typeface="Times New Roman"/>
                <a:ea typeface="Calibri"/>
              </a:rPr>
              <a:t>расположен на высоком скалистом мысе в долине </a:t>
            </a:r>
            <a:r>
              <a:rPr lang="ru-RU" sz="2100" b="1" dirty="0" smtClean="0">
                <a:solidFill>
                  <a:srgbClr val="002060"/>
                </a:solidFill>
                <a:latin typeface="Times New Roman"/>
                <a:ea typeface="Calibri"/>
              </a:rPr>
              <a:t>реки </a:t>
            </a:r>
            <a:r>
              <a:rPr lang="ru-RU" sz="2100" b="1" dirty="0">
                <a:solidFill>
                  <a:srgbClr val="002060"/>
                </a:solidFill>
                <a:latin typeface="Times New Roman"/>
                <a:ea typeface="Calibri"/>
              </a:rPr>
              <a:t>Раздольная (</a:t>
            </a:r>
            <a:r>
              <a:rPr lang="ru-RU" sz="2100" b="1" dirty="0" err="1">
                <a:solidFill>
                  <a:srgbClr val="002060"/>
                </a:solidFill>
                <a:latin typeface="Times New Roman"/>
                <a:ea typeface="Calibri"/>
              </a:rPr>
              <a:t>Суйфун</a:t>
            </a:r>
            <a:r>
              <a:rPr lang="ru-RU" sz="2100" b="1" dirty="0" smtClean="0">
                <a:solidFill>
                  <a:srgbClr val="002060"/>
                </a:solidFill>
                <a:latin typeface="Times New Roman"/>
                <a:ea typeface="Calibri"/>
              </a:rPr>
              <a:t>) в Октябрьском районе Приморского края (в </a:t>
            </a:r>
            <a:r>
              <a:rPr lang="ru-RU" sz="2100" b="1" dirty="0">
                <a:solidFill>
                  <a:srgbClr val="002060"/>
                </a:solidFill>
                <a:latin typeface="Times New Roman"/>
                <a:ea typeface="Calibri"/>
              </a:rPr>
              <a:t>35 км от г. </a:t>
            </a:r>
            <a:r>
              <a:rPr lang="ru-RU" sz="2100" b="1" dirty="0" smtClean="0">
                <a:solidFill>
                  <a:srgbClr val="002060"/>
                </a:solidFill>
                <a:latin typeface="Times New Roman"/>
                <a:ea typeface="Calibri"/>
              </a:rPr>
              <a:t>Уссурийска). Раскопки </a:t>
            </a:r>
            <a:r>
              <a:rPr lang="ru-RU" sz="2100" b="1" dirty="0">
                <a:solidFill>
                  <a:srgbClr val="002060"/>
                </a:solidFill>
                <a:latin typeface="Times New Roman"/>
                <a:ea typeface="Calibri"/>
              </a:rPr>
              <a:t>на Сенькиной Шапке проводились </a:t>
            </a:r>
            <a:r>
              <a:rPr lang="ru-RU" sz="2100" b="1" dirty="0" smtClean="0">
                <a:solidFill>
                  <a:srgbClr val="002060"/>
                </a:solidFill>
                <a:latin typeface="Times New Roman"/>
                <a:ea typeface="Calibri"/>
              </a:rPr>
              <a:t>академиком А.П</a:t>
            </a:r>
            <a:r>
              <a:rPr lang="ru-RU" sz="2100" b="1" dirty="0">
                <a:solidFill>
                  <a:srgbClr val="002060"/>
                </a:solidFill>
                <a:latin typeface="Times New Roman"/>
                <a:ea typeface="Calibri"/>
              </a:rPr>
              <a:t>. Окладниковым в 1955-1956 гг. В ходе раскопок на памятнике выделены 3 культурных горизонта.</a:t>
            </a:r>
            <a:endParaRPr lang="ru-RU" sz="21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75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5"/>
    </mc:Choice>
    <mc:Fallback>
      <p:transition spd="slow" advTm="1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70" y="1820331"/>
            <a:ext cx="389170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772400" cy="100811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eorgia" pitchFamily="18" charset="0"/>
              </a:rPr>
              <a:t>Туристический проект «По следам исчезнувших цивилизаций Приморья»  осуществляется районным историко-краеведческим  музеем с 2012 года. 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subTitle" idx="1"/>
          </p:nvPr>
        </p:nvSpPr>
        <p:spPr>
          <a:xfrm>
            <a:off x="611560" y="5445224"/>
            <a:ext cx="8280920" cy="1152127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</a:pPr>
            <a:r>
              <a:rPr lang="ru-RU" sz="2000" b="1" dirty="0">
                <a:solidFill>
                  <a:srgbClr val="002060"/>
                </a:solidFill>
                <a:latin typeface="Georgia" pitchFamily="18" charset="0"/>
                <a:ea typeface="Calibri"/>
              </a:rPr>
              <a:t>За время существования проекта пройти тропами аборигенов, некогда населявших Приморье,  смогло более  трехсот человек.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  <a:p>
            <a:endParaRPr lang="ru-RU" sz="2000" dirty="0">
              <a:latin typeface="Georgia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60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6"/>
    </mc:Choice>
    <mc:Fallback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4221"/>
          <a:stretch>
            <a:fillRect/>
          </a:stretch>
        </p:blipFill>
        <p:spPr bwMode="auto">
          <a:xfrm>
            <a:off x="141709" y="1371600"/>
            <a:ext cx="4262651" cy="349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52" y="253214"/>
            <a:ext cx="4031771" cy="322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3726409"/>
            <a:ext cx="8568952" cy="2942951"/>
          </a:xfrm>
        </p:spPr>
        <p:txBody>
          <a:bodyPr>
            <a:normAutofit fontScale="92500"/>
          </a:bodyPr>
          <a:lstStyle/>
          <a:p>
            <a:pPr lvl="0" algn="ctr">
              <a:spcBef>
                <a:spcPts val="1200"/>
              </a:spcBef>
              <a:buClr>
                <a:srgbClr val="31B6FD"/>
              </a:buClr>
            </a:pPr>
            <a:r>
              <a:rPr lang="ru-RU" sz="2200" b="1" dirty="0">
                <a:latin typeface="Georgia" pitchFamily="18" charset="0"/>
                <a:cs typeface="Aharoni" pitchFamily="2" charset="-79"/>
              </a:rPr>
              <a:t>Одним из самых загадочных  мест  в районе, которое очень любят посещать туристы, является гора с необычным названием: «Сенькина шапка».</a:t>
            </a:r>
            <a:r>
              <a:rPr lang="ru-RU" sz="2200" b="1" dirty="0">
                <a:latin typeface="Georgia" pitchFamily="18" charset="0"/>
                <a:ea typeface="Calibri"/>
              </a:rPr>
              <a:t> Невероятные ландшафты,  удивительной красоты </a:t>
            </a:r>
            <a:r>
              <a:rPr lang="ru-RU" sz="2200" b="1" dirty="0">
                <a:solidFill>
                  <a:srgbClr val="002060"/>
                </a:solidFill>
                <a:latin typeface="Georgia" pitchFamily="18" charset="0"/>
                <a:ea typeface="Calibri"/>
              </a:rPr>
              <a:t>панорама, открывающаяся  с вершины массива, чередование высоких обрывов и крутых спусков, огромные валуны скал-останцев, усеивающие склоны Сенькиной Шапки, загадочная пещера, уникальная природная  растительность –наверняка  все это  не оставит равнодушным никого!</a:t>
            </a:r>
            <a:endParaRPr lang="ru-RU" sz="2200" b="1" dirty="0">
              <a:solidFill>
                <a:srgbClr val="002060"/>
              </a:solidFill>
              <a:latin typeface="Georgia" pitchFamily="18" charset="0"/>
              <a:cs typeface="Aharoni" pitchFamily="2" charset="-79"/>
            </a:endParaRPr>
          </a:p>
          <a:p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7365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53214"/>
            <a:ext cx="80648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500" b="1" dirty="0">
                <a:solidFill>
                  <a:srgbClr val="002060"/>
                </a:solidFill>
                <a:latin typeface="Georgia" pitchFamily="18" charset="0"/>
              </a:rPr>
              <a:t>Природа Октябрьского района завораживает своей красотой…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55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2"/>
    </mc:Choice>
    <mc:Fallback>
      <p:transition spd="slow" advTm="1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енька 07.07. 14\DSC00314 (2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4300"/>
          <a:stretch>
            <a:fillRect/>
          </a:stretch>
        </p:blipFill>
        <p:spPr bwMode="auto">
          <a:xfrm>
            <a:off x="899592" y="620688"/>
            <a:ext cx="511256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338667"/>
            <a:ext cx="2520280" cy="2082221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Загадочная пещера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992" y="8577572"/>
            <a:ext cx="40287823" cy="3021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D:\фото для презентации\IMG_0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2636912"/>
            <a:ext cx="4608200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64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1"/>
    </mc:Choice>
    <mc:Fallback>
      <p:transition spd="slow" advTm="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TOSHIBA\Desktop\image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9" y="1233951"/>
            <a:ext cx="4003950" cy="2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Люди стремятсяк вершинам\DSC06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35" y="1124745"/>
            <a:ext cx="407853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Georgia" pitchFamily="18" charset="0"/>
              </a:rPr>
              <a:t>Уникальные творения из камня, расположенные у подножия Сенькиной шапки, надежно хранят свои 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вековые загадки: кто же сделал эти удивительные вещи: Матушка-природа, или  же  это   человек приложил руку?</a:t>
            </a:r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«Каменная обезьяна»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Каменная голова, похожая на льва 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TOSHIBA\Desktop\image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9" y="3374994"/>
            <a:ext cx="4056451" cy="275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51" y="3374994"/>
            <a:ext cx="3839389" cy="275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78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3"/>
    </mc:Choice>
    <mc:Fallback>
      <p:transition spd="slow" advTm="1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9858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bg1"/>
                </a:solidFill>
                <a:latin typeface="Georgia" pitchFamily="18" charset="0"/>
              </a:rPr>
              <a:t>Геолого-археологический памятник природы потухший вулкан </a:t>
            </a:r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«Сенькина шапка»</a:t>
            </a:r>
            <a:b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1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Своими великолепными видами, открывающимися на долину реки Раздольной, она притягивает  туристов  летом, а зимой ее склоны превращаются в снеговые трассы для катания на санях!</a:t>
            </a:r>
            <a:endParaRPr lang="ru-RU" sz="2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2" name="Picture 2" descr="D:\фотографии\Сенькина шапка\сеньк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2969419"/>
            <a:ext cx="38227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822700" cy="292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0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2"/>
    </mc:Choice>
    <mc:Fallback>
      <p:transition spd="slow" advTm="1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Увидеть все это своими глазами можно во время экскурсии на вершину Сенькиной Шапки. 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995936" y="1844824"/>
            <a:ext cx="5040560" cy="1728192"/>
          </a:xfrm>
        </p:spPr>
        <p:txBody>
          <a:bodyPr>
            <a:normAutofit fontScale="47500" lnSpcReduction="20000"/>
          </a:bodyPr>
          <a:lstStyle/>
          <a:p>
            <a:pPr marL="0" lvl="0" indent="0" algn="ctr">
              <a:buClr>
                <a:srgbClr val="31B6FD"/>
              </a:buClr>
              <a:buNone/>
            </a:pPr>
            <a:r>
              <a:rPr lang="ru-RU" sz="4200" b="1" dirty="0">
                <a:solidFill>
                  <a:srgbClr val="073E87"/>
                </a:solidFill>
                <a:latin typeface="Georgia" pitchFamily="18" charset="0"/>
              </a:rPr>
              <a:t>Восхождение к вершине раскроет перед вами все легенды и предания, связанные с этим местом. Великолепные виды предстанут перед Вашим взором в ходе маршрута!!! </a:t>
            </a:r>
          </a:p>
          <a:p>
            <a:pPr lvl="0">
              <a:buClr>
                <a:srgbClr val="31B6FD"/>
              </a:buClr>
            </a:pPr>
            <a:endParaRPr lang="ru-RU" dirty="0">
              <a:solidFill>
                <a:srgbClr val="073E87"/>
              </a:solidFill>
              <a:latin typeface="Georgia" pitchFamily="18" charset="0"/>
            </a:endParaRPr>
          </a:p>
          <a:p>
            <a:endParaRPr lang="ru-RU" dirty="0"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679700"/>
            <a:ext cx="3254644" cy="415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73" y="3356992"/>
            <a:ext cx="422447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73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82"/>
    </mc:Choice>
    <mc:Fallback>
      <p:transition spd="slow" advTm="17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2|1|1.4|1.5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.2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4|1.1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6|0.8|0.9|2.6|3.7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0.9|2.6|0.9|0.9|1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2.2|7.9|2.9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7|2.1|1.2|0.7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2.9|1.1|0.6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4.8|2.1|2|1|1.3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249</TotalTime>
  <Words>338</Words>
  <Application>Microsoft Office PowerPoint</Application>
  <PresentationFormat>Экран (4:3)</PresentationFormat>
  <Paragraphs>21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Презентация PowerPoint</vt:lpstr>
      <vt:lpstr>              Районный историко-краеведческий музей МБУ  ЦКД Октябрьского района представляет   Проект Большого историко- туристического путешествия   «По следам исчезнувших цивилизаций Приморья»  </vt:lpstr>
      <vt:lpstr>Рассказать обо всех удивительных уголках Октябрьского района здесь не представляется возможным. В этой связи мы расскажем о наиболее известном и любимом из них - о горе с нестандартным названием «Сенькина шапка».</vt:lpstr>
      <vt:lpstr>Туристический проект «По следам исчезнувших цивилизаций Приморья»  осуществляется районным историко-краеведческим  музеем с 2012 года. </vt:lpstr>
      <vt:lpstr>Презентация PowerPoint</vt:lpstr>
      <vt:lpstr>Загадочная пещера</vt:lpstr>
      <vt:lpstr>Уникальные творения из камня, расположенные у подножия Сенькиной шапки, надежно хранят свои вековые загадки: кто же сделал эти удивительные вещи: Матушка-природа, или  же  это   человек приложил руку?</vt:lpstr>
      <vt:lpstr>Геолого-археологический памятник природы потухший вулкан «Сенькина шапка»  Своими великолепными видами, открывающимися на долину реки Раздольной, она притягивает  туристов  летом, а зимой ее склоны превращаются в снеговые трассы для катания на санях!</vt:lpstr>
      <vt:lpstr>Увидеть все это своими глазами можно во время экскурсии на вершину Сенькиной Шапки.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TOSHIBA</cp:lastModifiedBy>
  <cp:revision>23</cp:revision>
  <dcterms:created xsi:type="dcterms:W3CDTF">2014-08-17T08:46:58Z</dcterms:created>
  <dcterms:modified xsi:type="dcterms:W3CDTF">2014-08-19T13:07:37Z</dcterms:modified>
</cp:coreProperties>
</file>