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6"/>
  </p:notesMasterIdLst>
  <p:handoutMasterIdLst>
    <p:handoutMasterId r:id="rId17"/>
  </p:handout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FFCC"/>
    <a:srgbClr val="FFCC66"/>
    <a:srgbClr val="6699FF"/>
    <a:srgbClr val="CC66FF"/>
    <a:srgbClr val="6600FF"/>
    <a:srgbClr val="0000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DB2A0A-7CFE-44FF-990F-B03999D905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12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30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733B66-6BB5-4DC2-9A5C-9EE4516452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38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E49A07-5EBD-40C7-B445-9E71D11EFCBF}" type="slidenum">
              <a:rPr lang="en-US"/>
              <a:pPr/>
              <a:t>1</a:t>
            </a:fld>
            <a:endParaRPr lang="en-US"/>
          </a:p>
        </p:txBody>
      </p:sp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2F1AC-B23D-4A07-9E7D-AD2F91EA5318}" type="slidenum">
              <a:rPr lang="en-US"/>
              <a:pPr/>
              <a:t>10</a:t>
            </a:fld>
            <a:endParaRPr lang="en-US"/>
          </a:p>
        </p:txBody>
      </p:sp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A04DF-78E6-4FC6-9F4E-1AA919128B46}" type="slidenum">
              <a:rPr lang="en-US"/>
              <a:pPr/>
              <a:t>11</a:t>
            </a:fld>
            <a:endParaRPr lang="en-US"/>
          </a:p>
        </p:txBody>
      </p:sp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1F8155-3D95-4186-A7E0-E7C648AA7759}" type="slidenum">
              <a:rPr lang="en-US"/>
              <a:pPr/>
              <a:t>12</a:t>
            </a:fld>
            <a:endParaRPr lang="en-US"/>
          </a:p>
        </p:txBody>
      </p:sp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FD8C71-7AFE-432C-835F-29F7064F58F1}" type="slidenum">
              <a:rPr lang="en-US"/>
              <a:pPr/>
              <a:t>13</a:t>
            </a:fld>
            <a:endParaRPr lang="en-US"/>
          </a:p>
        </p:txBody>
      </p:sp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33C296-2170-44E0-98EC-96E1BE842880}" type="slidenum">
              <a:rPr lang="en-US"/>
              <a:pPr/>
              <a:t>14</a:t>
            </a:fld>
            <a:endParaRPr lang="en-US"/>
          </a:p>
        </p:txBody>
      </p:sp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EBC426-79E8-4EA9-90EE-498D15635700}" type="slidenum">
              <a:rPr lang="en-US"/>
              <a:pPr/>
              <a:t>2</a:t>
            </a:fld>
            <a:endParaRPr lang="en-US"/>
          </a:p>
        </p:txBody>
      </p:sp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9D1C8F-F19E-4090-B9D4-4EFC00B403E3}" type="slidenum">
              <a:rPr lang="en-US"/>
              <a:pPr/>
              <a:t>3</a:t>
            </a:fld>
            <a:endParaRPr lang="en-US"/>
          </a:p>
        </p:txBody>
      </p:sp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F1D9B-4E21-439E-BBDE-3DFF85F00AF7}" type="slidenum">
              <a:rPr lang="en-US"/>
              <a:pPr/>
              <a:t>4</a:t>
            </a:fld>
            <a:endParaRPr lang="en-US"/>
          </a:p>
        </p:txBody>
      </p:sp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19CF1-C8B4-4C49-8699-19C24E3CBC19}" type="slidenum">
              <a:rPr lang="en-US"/>
              <a:pPr/>
              <a:t>5</a:t>
            </a:fld>
            <a:endParaRPr lang="en-US"/>
          </a:p>
        </p:txBody>
      </p:sp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111E50-2CB1-4B6F-9256-2CFD5ED95D56}" type="slidenum">
              <a:rPr lang="en-US"/>
              <a:pPr/>
              <a:t>6</a:t>
            </a:fld>
            <a:endParaRPr lang="en-US"/>
          </a:p>
        </p:txBody>
      </p:sp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8A0AC3-F057-48F3-B067-18CFBB7077B5}" type="slidenum">
              <a:rPr lang="en-US"/>
              <a:pPr/>
              <a:t>7</a:t>
            </a:fld>
            <a:endParaRPr lang="en-US"/>
          </a:p>
        </p:txBody>
      </p:sp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233AD-AAB2-4A00-9916-10884B2E3DF7}" type="slidenum">
              <a:rPr lang="en-US"/>
              <a:pPr/>
              <a:t>8</a:t>
            </a:fld>
            <a:endParaRPr lang="en-US"/>
          </a:p>
        </p:txBody>
      </p:sp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3AD45A-5F07-427B-B86F-E53181F1EAA4}" type="slidenum">
              <a:rPr lang="en-US"/>
              <a:pPr/>
              <a:t>9</a:t>
            </a:fld>
            <a:endParaRPr lang="en-US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9939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9940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9941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9942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9943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9944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9945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9946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9947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9948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9949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9950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9951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952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995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D981057-CE2F-4262-889E-6AD47B0CC5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99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3995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B6FBD1-42AD-49DD-8E87-322E5A9439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81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57DEAD-A34E-4903-9EB6-3B35E946E6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02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32FF67D-C70D-43AA-965F-A2D5558922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3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AA9066-0DA4-4376-ABE7-D4BC7811D70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4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BBE160-7B56-4D8C-A354-D0ADE400D12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3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D707D9-13EB-46CB-A874-76ECD211ACC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9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232F00-AE20-4782-B9A4-39DA0F45957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8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272FF5-3664-49C4-89D2-8CF23D2197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70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C289E0-80E7-489B-AEA6-144BDBDE1E4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64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ED3E82-BF7D-4D98-B188-705A393C217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9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174915-2335-4EA1-92AB-398B3A79EE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3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FFCC66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B921A0CB-345F-444F-9E33-8D4DF7D48E56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891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891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3892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3892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3892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3892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892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3892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389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89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389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9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лого егмз утвержденный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3024188" cy="261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209800" y="5791200"/>
            <a:ext cx="48974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3500" b="1">
                <a:solidFill>
                  <a:srgbClr val="FF0000"/>
                </a:solidFill>
                <a:latin typeface="Tahoma" pitchFamily="34" charset="0"/>
              </a:rPr>
              <a:t>www.elabuga.com</a:t>
            </a:r>
            <a:endParaRPr lang="ru-RU" sz="3500" b="1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16389" name="Picture 5" descr="год культуры 20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3048000"/>
            <a:ext cx="3097213" cy="203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09600" y="1219200"/>
            <a:ext cx="79216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ВСЕРОССИЙСКАЯ СПАССКАЯ ЯРМАРКА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aidQAtSzFg"/>
          <p:cNvPicPr>
            <a:picLocks noChangeAspect="1" noChangeArrowheads="1"/>
          </p:cNvPicPr>
          <p:nvPr/>
        </p:nvPicPr>
        <p:blipFill>
          <a:blip r:embed="rId3" cstate="email">
            <a:lum bright="6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50" t="14175" r="16875" b="15076"/>
          <a:stretch>
            <a:fillRect/>
          </a:stretch>
        </p:blipFill>
        <p:spPr bwMode="auto">
          <a:xfrm>
            <a:off x="3994150" y="3141663"/>
            <a:ext cx="4899025" cy="3530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год культуры 20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65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7KPBj2s5nc0"/>
          <p:cNvPicPr>
            <a:picLocks noChangeAspect="1" noChangeArrowheads="1"/>
          </p:cNvPicPr>
          <p:nvPr/>
        </p:nvPicPr>
        <p:blipFill>
          <a:blip r:embed="rId5" cstate="email">
            <a:lum bright="12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13" t="22725" r="2138"/>
          <a:stretch>
            <a:fillRect/>
          </a:stretch>
        </p:blipFill>
        <p:spPr bwMode="auto">
          <a:xfrm>
            <a:off x="152400" y="871538"/>
            <a:ext cx="5041900" cy="3548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54063" y="425450"/>
            <a:ext cx="7921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1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ВСЕРОССИЙСКАЯ СПАССКАЯ ЯРМАРКА</a:t>
            </a:r>
          </a:p>
        </p:txBody>
      </p:sp>
      <p:pic>
        <p:nvPicPr>
          <p:cNvPr id="11270" name="Picture 6" descr="лого егмз утвержденный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5938" y="0"/>
            <a:ext cx="1008062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-uClhCLyLqw"/>
          <p:cNvPicPr>
            <a:picLocks noChangeAspect="1" noChangeArrowheads="1"/>
          </p:cNvPicPr>
          <p:nvPr/>
        </p:nvPicPr>
        <p:blipFill>
          <a:blip r:embed="rId3" cstate="email">
            <a:lum bright="6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125" r="9282" b="5325"/>
          <a:stretch>
            <a:fillRect/>
          </a:stretch>
        </p:blipFill>
        <p:spPr bwMode="auto">
          <a:xfrm>
            <a:off x="152400" y="790575"/>
            <a:ext cx="8643938" cy="5686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480175" y="6453188"/>
            <a:ext cx="26638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ahoma" pitchFamily="34" charset="0"/>
              </a:rPr>
              <a:t>www.elabuga.com</a:t>
            </a:r>
            <a:endParaRPr lang="ru-RU" b="1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12292" name="Picture 4" descr="лого егмз утвержденный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5938" y="0"/>
            <a:ext cx="1008062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39750" y="349250"/>
            <a:ext cx="7921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1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ВСЕРОССИЙСКАЯ СПАССКАЯ ЯРМАРКА</a:t>
            </a:r>
          </a:p>
        </p:txBody>
      </p:sp>
      <p:pic>
        <p:nvPicPr>
          <p:cNvPr id="12294" name="Picture 6" descr="год культуры 201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65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5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480175" y="6453188"/>
            <a:ext cx="26638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ahoma" pitchFamily="34" charset="0"/>
              </a:rPr>
              <a:t>www.elabuga.com</a:t>
            </a:r>
            <a:endParaRPr lang="ru-RU" b="1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13315" name="Picture 3" descr="лого егмз утвержденный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5938" y="0"/>
            <a:ext cx="1008062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54063" y="349250"/>
            <a:ext cx="7921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1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ВСЕРОССИЙСКАЯ СПАССКАЯ ЯРМАРКА</a:t>
            </a:r>
          </a:p>
        </p:txBody>
      </p:sp>
      <p:pic>
        <p:nvPicPr>
          <p:cNvPr id="13317" name="Picture 5" descr="год культуры 20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65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d4O7FEoz2_g"/>
          <p:cNvPicPr>
            <a:picLocks noChangeAspect="1" noChangeArrowheads="1"/>
          </p:cNvPicPr>
          <p:nvPr/>
        </p:nvPicPr>
        <p:blipFill>
          <a:blip r:embed="rId5" cstate="email">
            <a:lum bright="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00"/>
          <a:stretch>
            <a:fillRect/>
          </a:stretch>
        </p:blipFill>
        <p:spPr bwMode="auto">
          <a:xfrm>
            <a:off x="457200" y="749300"/>
            <a:ext cx="8135938" cy="5727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516688" y="6515100"/>
            <a:ext cx="26638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ahoma" pitchFamily="34" charset="0"/>
              </a:rPr>
              <a:t>www.elabuga.com</a:t>
            </a:r>
            <a:endParaRPr lang="ru-RU" b="1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14339" name="Picture 4" descr="IMG_0791"/>
          <p:cNvPicPr>
            <a:picLocks noChangeAspect="1" noChangeArrowheads="1"/>
          </p:cNvPicPr>
          <p:nvPr/>
        </p:nvPicPr>
        <p:blipFill>
          <a:blip r:embed="rId3" cstate="email">
            <a:lum bright="12000" contras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815975"/>
            <a:ext cx="3889375" cy="291782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G_084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3284538"/>
            <a:ext cx="3671888" cy="2697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G_0826"/>
          <p:cNvPicPr>
            <a:picLocks noChangeAspect="1" noChangeArrowheads="1"/>
          </p:cNvPicPr>
          <p:nvPr/>
        </p:nvPicPr>
        <p:blipFill>
          <a:blip r:embed="rId5" cstate="email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284538"/>
            <a:ext cx="4824413" cy="332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11188" y="425450"/>
            <a:ext cx="7921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1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ФЕСТИВАЛЬ КОЛОКОЛЬНОГО ЗВОНА</a:t>
            </a:r>
          </a:p>
        </p:txBody>
      </p:sp>
      <p:pic>
        <p:nvPicPr>
          <p:cNvPr id="14343" name="Picture 7" descr="лого егмз утвержденный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5938" y="0"/>
            <a:ext cx="1008062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год культуры 201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65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588125" y="6515100"/>
            <a:ext cx="26638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ahoma" pitchFamily="34" charset="0"/>
              </a:rPr>
              <a:t>www.elabuga.com</a:t>
            </a:r>
            <a:endParaRPr lang="ru-RU" b="1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11188" y="349250"/>
            <a:ext cx="7921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1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ФЕСТИВАЛЬ КОЛОКОЛЬНОГО ЗВОНА</a:t>
            </a:r>
          </a:p>
        </p:txBody>
      </p:sp>
      <p:pic>
        <p:nvPicPr>
          <p:cNvPr id="14" name="Picture 5" descr="IMG_0813"/>
          <p:cNvPicPr>
            <a:picLocks noChangeAspect="1" noChangeArrowheads="1"/>
          </p:cNvPicPr>
          <p:nvPr/>
        </p:nvPicPr>
        <p:blipFill>
          <a:blip r:embed="rId3" cstate="email">
            <a:lum bright="12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13" r="3087" b="7164"/>
          <a:stretch>
            <a:fillRect/>
          </a:stretch>
        </p:blipFill>
        <p:spPr bwMode="auto">
          <a:xfrm>
            <a:off x="152400" y="838200"/>
            <a:ext cx="5256213" cy="367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лого егмз утвержденный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5938" y="0"/>
            <a:ext cx="1008062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год культуры 201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65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4" descr="IMG_0835"/>
          <p:cNvPicPr>
            <a:picLocks noChangeAspect="1" noChangeArrowheads="1"/>
          </p:cNvPicPr>
          <p:nvPr/>
        </p:nvPicPr>
        <p:blipFill>
          <a:blip r:embed="rId6" cstate="email">
            <a:lum bright="1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3141663"/>
            <a:ext cx="4606925" cy="333851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11188" y="425450"/>
            <a:ext cx="7921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1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ВСЕРОССИЙСКАЯ СПАССКАЯ ЯРМАРКА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588125" y="6443663"/>
            <a:ext cx="26638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ahoma" pitchFamily="34" charset="0"/>
              </a:rPr>
              <a:t>www.elabuga.com</a:t>
            </a:r>
            <a:endParaRPr lang="ru-RU" b="1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3076" name="Picture 4" descr="лого егмз утвержденный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36513"/>
            <a:ext cx="1008062" cy="87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spass_2_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836613"/>
            <a:ext cx="4476750" cy="586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год культуры 201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65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11188" y="425450"/>
            <a:ext cx="7921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1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ВСЕРОССИЙСКАЯ СПАССКАЯ ЯРМАРКА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661150" y="6453188"/>
            <a:ext cx="26638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ahoma" pitchFamily="34" charset="0"/>
              </a:rPr>
              <a:t>www.elabuga.com</a:t>
            </a:r>
            <a:endParaRPr lang="ru-RU" b="1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4100" name="Picture 4" descr="С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827088"/>
            <a:ext cx="4465638" cy="3211512"/>
          </a:xfrm>
          <a:prstGeom prst="rect">
            <a:avLst/>
          </a:prstGeom>
          <a:noFill/>
          <a:ln w="12700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С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4248150" cy="3246438"/>
          </a:xfrm>
          <a:prstGeom prst="rect">
            <a:avLst/>
          </a:prstGeom>
          <a:noFill/>
          <a:ln w="12700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лого егмз утвержденный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36513"/>
            <a:ext cx="1008062" cy="87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год культуры 20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65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139"/>
          <p:cNvPicPr>
            <a:picLocks noChangeAspect="1" noChangeArrowheads="1"/>
          </p:cNvPicPr>
          <p:nvPr/>
        </p:nvPicPr>
        <p:blipFill>
          <a:blip r:embed="rId7" cstate="email">
            <a:lum contras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3657600"/>
            <a:ext cx="4105275" cy="307181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57"/>
          <p:cNvPicPr>
            <a:picLocks noChangeAspect="1" noChangeArrowheads="1"/>
          </p:cNvPicPr>
          <p:nvPr/>
        </p:nvPicPr>
        <p:blipFill>
          <a:blip r:embed="rId3" cstate="email">
            <a:lum bright="14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2771775"/>
            <a:ext cx="5003800" cy="3752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41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" y="912813"/>
            <a:ext cx="5184775" cy="388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11188" y="425450"/>
            <a:ext cx="7921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1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ВСЕРОССИЙСКАЯ СПАССКАЯ ЯРМАРКА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480175" y="6559550"/>
            <a:ext cx="26638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ahoma" pitchFamily="34" charset="0"/>
              </a:rPr>
              <a:t>www.elabuga.com</a:t>
            </a:r>
            <a:endParaRPr lang="ru-RU" b="1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5126" name="Picture 6" descr="лого егмз утвержденный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5938" y="0"/>
            <a:ext cx="1008062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год культуры 20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65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pening1402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8964613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82625" y="501650"/>
            <a:ext cx="7921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1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ВСЕРОССИЙСКАЯ СПАССКАЯ ЯРМАРКА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480175" y="6381750"/>
            <a:ext cx="26638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ahoma" pitchFamily="34" charset="0"/>
              </a:rPr>
              <a:t>www.elabuga.com</a:t>
            </a:r>
            <a:endParaRPr lang="ru-RU" b="1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6149" name="Picture 5" descr="лого егмз утвержденный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5938" y="0"/>
            <a:ext cx="1008062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год культуры 201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65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39750" y="423863"/>
            <a:ext cx="7921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1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ВСЕРОССИЙСКАЯ СПАССКАЯ ЯРМАРКА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480175" y="6453188"/>
            <a:ext cx="26638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ahoma" pitchFamily="34" charset="0"/>
              </a:rPr>
              <a:t>www.elabuga.com</a:t>
            </a:r>
            <a:endParaRPr lang="ru-RU" b="1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7172" name="Picture 4" descr="лого егмз утвержденный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5938" y="0"/>
            <a:ext cx="1008062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год культуры 20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65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pressions01_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820150" cy="5221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39750" y="423863"/>
            <a:ext cx="7921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1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ВСЕРОССИЙСКАЯ СПАССКАЯ ЯРМАРКА</a:t>
            </a:r>
          </a:p>
        </p:txBody>
      </p:sp>
      <p:pic>
        <p:nvPicPr>
          <p:cNvPr id="7176" name="Picture 8" descr="год культуры 20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65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лого егмз утвержденный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5938" y="0"/>
            <a:ext cx="1008062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39750" y="423863"/>
            <a:ext cx="7921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1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ВСЕРОССИЙСКАЯ СПАССКАЯ ЯРМАРКА</a:t>
            </a:r>
          </a:p>
        </p:txBody>
      </p:sp>
      <p:pic>
        <p:nvPicPr>
          <p:cNvPr id="7179" name="Picture 11" descr="год культуры 20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65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6480175" y="6453188"/>
            <a:ext cx="26638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ahoma" pitchFamily="34" charset="0"/>
              </a:rPr>
              <a:t>www.elabuga.com</a:t>
            </a:r>
            <a:endParaRPr lang="ru-RU" b="1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7181" name="Picture 13" descr="лого егмз утвержденный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5938" y="0"/>
            <a:ext cx="1008062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год культуры 20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65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661150" y="6524625"/>
            <a:ext cx="26638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ahoma" pitchFamily="34" charset="0"/>
              </a:rPr>
              <a:t>www.elabuga.com</a:t>
            </a:r>
            <a:endParaRPr lang="ru-RU" b="1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31800" y="411163"/>
            <a:ext cx="83169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ВСЕРОССИЙСКАЯ СПАССКАЯ ЯРМАРКА</a:t>
            </a:r>
          </a:p>
        </p:txBody>
      </p:sp>
      <p:pic>
        <p:nvPicPr>
          <p:cNvPr id="8196" name="Picture 4" descr="лого егмз утвержденный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36513"/>
            <a:ext cx="1008062" cy="87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год культуры 20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65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opening1401_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50" y="914400"/>
            <a:ext cx="8642350" cy="5473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SC09059"/>
          <p:cNvPicPr>
            <a:picLocks noChangeAspect="1" noChangeArrowheads="1"/>
          </p:cNvPicPr>
          <p:nvPr/>
        </p:nvPicPr>
        <p:blipFill>
          <a:blip r:embed="rId3" cstate="email">
            <a:lum bright="6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6" t="5203" r="3397" b="4726"/>
          <a:stretch>
            <a:fillRect/>
          </a:stretch>
        </p:blipFill>
        <p:spPr bwMode="auto">
          <a:xfrm>
            <a:off x="179388" y="2997200"/>
            <a:ext cx="4897437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480175" y="6559550"/>
            <a:ext cx="26638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ahoma" pitchFamily="34" charset="0"/>
              </a:rPr>
              <a:t>www.elabuga.com</a:t>
            </a:r>
            <a:endParaRPr lang="ru-RU" b="1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9220" name="Picture 4" descr="лого егмз утвержденный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5938" y="0"/>
            <a:ext cx="1008062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11188" y="352425"/>
            <a:ext cx="7921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1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ВСЕРОССИЙСКАЯ СПАССКАЯ ЯРМАРКА</a:t>
            </a:r>
          </a:p>
        </p:txBody>
      </p:sp>
      <p:pic>
        <p:nvPicPr>
          <p:cNvPr id="9222" name="Picture 6" descr="год культуры 201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65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DSC09059"/>
          <p:cNvPicPr>
            <a:picLocks noChangeAspect="1" noChangeArrowheads="1"/>
          </p:cNvPicPr>
          <p:nvPr/>
        </p:nvPicPr>
        <p:blipFill>
          <a:blip r:embed="rId3" cstate="email">
            <a:lum bright="6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6" t="5203" r="3397" b="4726"/>
          <a:stretch>
            <a:fillRect/>
          </a:stretch>
        </p:blipFill>
        <p:spPr bwMode="auto">
          <a:xfrm>
            <a:off x="179388" y="2997200"/>
            <a:ext cx="4897437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DSC09092"/>
          <p:cNvPicPr>
            <a:picLocks noChangeAspect="1" noChangeArrowheads="1"/>
          </p:cNvPicPr>
          <p:nvPr/>
        </p:nvPicPr>
        <p:blipFill>
          <a:blip r:embed="rId6" cstate="email">
            <a:lum bright="6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50" t="7353" b="4646"/>
          <a:stretch>
            <a:fillRect/>
          </a:stretch>
        </p:blipFill>
        <p:spPr bwMode="auto">
          <a:xfrm>
            <a:off x="4067175" y="836613"/>
            <a:ext cx="4803775" cy="3455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"/>
          <p:cNvPicPr>
            <a:picLocks noChangeAspect="1" noChangeArrowheads="1"/>
          </p:cNvPicPr>
          <p:nvPr/>
        </p:nvPicPr>
        <p:blipFill>
          <a:blip r:embed="rId3" cstate="email">
            <a:lum bright="-6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141663"/>
            <a:ext cx="5256212" cy="3525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801688"/>
            <a:ext cx="5040313" cy="3617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480175" y="6453188"/>
            <a:ext cx="26638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ahoma" pitchFamily="34" charset="0"/>
              </a:rPr>
              <a:t>www.elabuga.com</a:t>
            </a:r>
            <a:endParaRPr lang="ru-RU" b="1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10245" name="Picture 5" descr="лого егмз утвержденный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5938" y="0"/>
            <a:ext cx="1008062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39750" y="349250"/>
            <a:ext cx="7921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1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ВСЕРОССИЙСКАЯ СПАССКАЯ ЯРМАРКА</a:t>
            </a:r>
          </a:p>
        </p:txBody>
      </p:sp>
      <p:pic>
        <p:nvPicPr>
          <p:cNvPr id="10247" name="Picture 7" descr="год культуры 20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65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5000"/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6</TotalTime>
  <Words>76</Words>
  <Application>Microsoft Office PowerPoint</Application>
  <PresentationFormat>Экран (4:3)</PresentationFormat>
  <Paragraphs>44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Times New Roman</vt:lpstr>
      <vt:lpstr>Wingdings</vt:lpstr>
      <vt:lpstr>Arial Black</vt:lpstr>
      <vt:lpstr>Tahoma</vt:lpstr>
      <vt:lpstr>Пиксел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2014-08-30T07:58:04Z</dcterms:created>
  <dcterms:modified xsi:type="dcterms:W3CDTF">2014-08-30T12:22:04Z</dcterms:modified>
</cp:coreProperties>
</file>