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7" r:id="rId3"/>
    <p:sldId id="279" r:id="rId4"/>
    <p:sldId id="284" r:id="rId5"/>
    <p:sldId id="285" r:id="rId6"/>
    <p:sldId id="286" r:id="rId7"/>
    <p:sldId id="293" r:id="rId8"/>
    <p:sldId id="287" r:id="rId9"/>
    <p:sldId id="294" r:id="rId10"/>
    <p:sldId id="288" r:id="rId11"/>
    <p:sldId id="289" r:id="rId12"/>
    <p:sldId id="290" r:id="rId13"/>
    <p:sldId id="261" r:id="rId14"/>
    <p:sldId id="292" r:id="rId15"/>
    <p:sldId id="29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85" autoAdjust="0"/>
    <p:restoredTop sz="94660"/>
  </p:normalViewPr>
  <p:slideViewPr>
    <p:cSldViewPr>
      <p:cViewPr>
        <p:scale>
          <a:sx n="66" d="100"/>
          <a:sy n="66" d="100"/>
        </p:scale>
        <p:origin x="-1752" y="-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BC91-417B-4BA3-BF63-16D135B763AA}" type="datetimeFigureOut">
              <a:rPr lang="ru-RU" smtClean="0"/>
              <a:t>21.07.2014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B38CA-1D38-4664-8644-B18247F13F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469151"/>
      </p:ext>
    </p:extLst>
  </p:cSld>
  <p:clrMapOvr>
    <a:masterClrMapping/>
  </p:clrMapOvr>
  <p:transition spd="slow" advClick="0" advTm="2000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BC91-417B-4BA3-BF63-16D135B763AA}" type="datetimeFigureOut">
              <a:rPr lang="ru-RU" smtClean="0"/>
              <a:t>21.07.2014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B38CA-1D38-4664-8644-B18247F13F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892166"/>
      </p:ext>
    </p:extLst>
  </p:cSld>
  <p:clrMapOvr>
    <a:masterClrMapping/>
  </p:clrMapOvr>
  <p:transition spd="slow" advClick="0" advTm="2000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BC91-417B-4BA3-BF63-16D135B763AA}" type="datetimeFigureOut">
              <a:rPr lang="ru-RU" smtClean="0"/>
              <a:t>21.07.2014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B38CA-1D38-4664-8644-B18247F13F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650897"/>
      </p:ext>
    </p:extLst>
  </p:cSld>
  <p:clrMapOvr>
    <a:masterClrMapping/>
  </p:clrMapOvr>
  <p:transition spd="slow" advClick="0" advTm="2000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BC91-417B-4BA3-BF63-16D135B763AA}" type="datetimeFigureOut">
              <a:rPr lang="ru-RU" smtClean="0"/>
              <a:t>21.07.2014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B38CA-1D38-4664-8644-B18247F13F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321142"/>
      </p:ext>
    </p:extLst>
  </p:cSld>
  <p:clrMapOvr>
    <a:masterClrMapping/>
  </p:clrMapOvr>
  <p:transition spd="slow" advClick="0" advTm="2000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BC91-417B-4BA3-BF63-16D135B763AA}" type="datetimeFigureOut">
              <a:rPr lang="ru-RU" smtClean="0"/>
              <a:t>21.07.2014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B38CA-1D38-4664-8644-B18247F13F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794193"/>
      </p:ext>
    </p:extLst>
  </p:cSld>
  <p:clrMapOvr>
    <a:masterClrMapping/>
  </p:clrMapOvr>
  <p:transition spd="slow" advClick="0" advTm="2000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BC91-417B-4BA3-BF63-16D135B763AA}" type="datetimeFigureOut">
              <a:rPr lang="ru-RU" smtClean="0"/>
              <a:t>21.07.2014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B38CA-1D38-4664-8644-B18247F13F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906933"/>
      </p:ext>
    </p:extLst>
  </p:cSld>
  <p:clrMapOvr>
    <a:masterClrMapping/>
  </p:clrMapOvr>
  <p:transition spd="slow" advClick="0" advTm="20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BC91-417B-4BA3-BF63-16D135B763AA}" type="datetimeFigureOut">
              <a:rPr lang="ru-RU" smtClean="0"/>
              <a:t>21.07.2014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B38CA-1D38-4664-8644-B18247F13F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284617"/>
      </p:ext>
    </p:extLst>
  </p:cSld>
  <p:clrMapOvr>
    <a:masterClrMapping/>
  </p:clrMapOvr>
  <p:transition spd="slow" advClick="0" advTm="2000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BC91-417B-4BA3-BF63-16D135B763AA}" type="datetimeFigureOut">
              <a:rPr lang="ru-RU" smtClean="0"/>
              <a:t>21.07.2014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B38CA-1D38-4664-8644-B18247F13F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069636"/>
      </p:ext>
    </p:extLst>
  </p:cSld>
  <p:clrMapOvr>
    <a:masterClrMapping/>
  </p:clrMapOvr>
  <p:transition spd="slow" advClick="0" advTm="20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BC91-417B-4BA3-BF63-16D135B763AA}" type="datetimeFigureOut">
              <a:rPr lang="ru-RU" smtClean="0"/>
              <a:t>21.07.2014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B38CA-1D38-4664-8644-B18247F13F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245419"/>
      </p:ext>
    </p:extLst>
  </p:cSld>
  <p:clrMapOvr>
    <a:masterClrMapping/>
  </p:clrMapOvr>
  <p:transition spd="slow" advClick="0" advTm="2000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BC91-417B-4BA3-BF63-16D135B763AA}" type="datetimeFigureOut">
              <a:rPr lang="ru-RU" smtClean="0"/>
              <a:t>21.07.2014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B38CA-1D38-4664-8644-B18247F13F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071625"/>
      </p:ext>
    </p:extLst>
  </p:cSld>
  <p:clrMapOvr>
    <a:masterClrMapping/>
  </p:clrMapOvr>
  <p:transition spd="slow" advClick="0" advTm="2000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BC91-417B-4BA3-BF63-16D135B763AA}" type="datetimeFigureOut">
              <a:rPr lang="ru-RU" smtClean="0"/>
              <a:t>21.07.2014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B38CA-1D38-4664-8644-B18247F13F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313929"/>
      </p:ext>
    </p:extLst>
  </p:cSld>
  <p:clrMapOvr>
    <a:masterClrMapping/>
  </p:clrMapOvr>
  <p:transition spd="slow" advClick="0" advTm="20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BBC91-417B-4BA3-BF63-16D135B763AA}" type="datetimeFigureOut">
              <a:rPr lang="ru-RU" smtClean="0"/>
              <a:t>21.07.2014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B38CA-1D38-4664-8644-B18247F13F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919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20000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73.jpeg"/><Relationship Id="rId7" Type="http://schemas.openxmlformats.org/officeDocument/2006/relationships/image" Target="../media/image5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11" Type="http://schemas.openxmlformats.org/officeDocument/2006/relationships/image" Target="../media/image77.jpeg"/><Relationship Id="rId5" Type="http://schemas.openxmlformats.org/officeDocument/2006/relationships/image" Target="../media/image75.jpeg"/><Relationship Id="rId10" Type="http://schemas.openxmlformats.org/officeDocument/2006/relationships/image" Target="../media/image60.png"/><Relationship Id="rId4" Type="http://schemas.openxmlformats.org/officeDocument/2006/relationships/image" Target="../media/image74.jpe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78.jpeg"/><Relationship Id="rId7" Type="http://schemas.openxmlformats.org/officeDocument/2006/relationships/image" Target="../media/image8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11" Type="http://schemas.openxmlformats.org/officeDocument/2006/relationships/image" Target="../media/image60.png"/><Relationship Id="rId5" Type="http://schemas.openxmlformats.org/officeDocument/2006/relationships/image" Target="../media/image79.jpeg"/><Relationship Id="rId10" Type="http://schemas.openxmlformats.org/officeDocument/2006/relationships/image" Target="../media/image59.png"/><Relationship Id="rId4" Type="http://schemas.microsoft.com/office/2007/relationships/hdphoto" Target="../media/hdphoto11.wdp"/><Relationship Id="rId9" Type="http://schemas.openxmlformats.org/officeDocument/2006/relationships/image" Target="../media/image8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eg"/><Relationship Id="rId3" Type="http://schemas.openxmlformats.org/officeDocument/2006/relationships/image" Target="../media/image83.jpeg"/><Relationship Id="rId7" Type="http://schemas.openxmlformats.org/officeDocument/2006/relationships/image" Target="../media/image8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microsoft.com/office/2007/relationships/hdphoto" Target="../media/hdphoto6.wdp"/><Relationship Id="rId18" Type="http://schemas.openxmlformats.org/officeDocument/2006/relationships/image" Target="../media/image15.png"/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12" Type="http://schemas.openxmlformats.org/officeDocument/2006/relationships/image" Target="../media/image23.jpeg"/><Relationship Id="rId17" Type="http://schemas.openxmlformats.org/officeDocument/2006/relationships/image" Target="../media/image26.png"/><Relationship Id="rId2" Type="http://schemas.openxmlformats.org/officeDocument/2006/relationships/image" Target="../media/image12.jpe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22.jpeg"/><Relationship Id="rId5" Type="http://schemas.openxmlformats.org/officeDocument/2006/relationships/image" Target="../media/image19.jpeg"/><Relationship Id="rId15" Type="http://schemas.openxmlformats.org/officeDocument/2006/relationships/image" Target="../media/image25.png"/><Relationship Id="rId10" Type="http://schemas.microsoft.com/office/2007/relationships/hdphoto" Target="../media/hdphoto5.wdp"/><Relationship Id="rId19" Type="http://schemas.openxmlformats.org/officeDocument/2006/relationships/image" Target="../media/image10.png"/><Relationship Id="rId4" Type="http://schemas.microsoft.com/office/2007/relationships/hdphoto" Target="../media/hdphoto2.wdp"/><Relationship Id="rId9" Type="http://schemas.openxmlformats.org/officeDocument/2006/relationships/image" Target="../media/image21.jpe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18" Type="http://schemas.openxmlformats.org/officeDocument/2006/relationships/image" Target="../media/image40.png"/><Relationship Id="rId26" Type="http://schemas.openxmlformats.org/officeDocument/2006/relationships/image" Target="../media/image44.png"/><Relationship Id="rId3" Type="http://schemas.openxmlformats.org/officeDocument/2006/relationships/image" Target="../media/image27.jpeg"/><Relationship Id="rId21" Type="http://schemas.openxmlformats.org/officeDocument/2006/relationships/image" Target="../media/image15.pn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17" Type="http://schemas.openxmlformats.org/officeDocument/2006/relationships/image" Target="../media/image39.png"/><Relationship Id="rId25" Type="http://schemas.openxmlformats.org/officeDocument/2006/relationships/image" Target="../media/image43.png"/><Relationship Id="rId2" Type="http://schemas.openxmlformats.org/officeDocument/2006/relationships/image" Target="../media/image12.jpeg"/><Relationship Id="rId16" Type="http://schemas.openxmlformats.org/officeDocument/2006/relationships/image" Target="../media/image38.jpe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24" Type="http://schemas.openxmlformats.org/officeDocument/2006/relationships/image" Target="../media/image42.png"/><Relationship Id="rId5" Type="http://schemas.microsoft.com/office/2007/relationships/hdphoto" Target="../media/hdphoto7.wdp"/><Relationship Id="rId15" Type="http://schemas.microsoft.com/office/2007/relationships/hdphoto" Target="../media/hdphoto8.wdp"/><Relationship Id="rId23" Type="http://schemas.openxmlformats.org/officeDocument/2006/relationships/image" Target="../media/image41.png"/><Relationship Id="rId10" Type="http://schemas.openxmlformats.org/officeDocument/2006/relationships/image" Target="../media/image33.jpeg"/><Relationship Id="rId19" Type="http://schemas.openxmlformats.org/officeDocument/2006/relationships/image" Target="../media/image13.png"/><Relationship Id="rId4" Type="http://schemas.openxmlformats.org/officeDocument/2006/relationships/image" Target="../media/image28.jpeg"/><Relationship Id="rId9" Type="http://schemas.openxmlformats.org/officeDocument/2006/relationships/image" Target="../media/image32.jpeg"/><Relationship Id="rId14" Type="http://schemas.openxmlformats.org/officeDocument/2006/relationships/image" Target="../media/image37.jpeg"/><Relationship Id="rId2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image" Target="../media/image54.jpeg"/><Relationship Id="rId18" Type="http://schemas.openxmlformats.org/officeDocument/2006/relationships/image" Target="../media/image59.png"/><Relationship Id="rId3" Type="http://schemas.openxmlformats.org/officeDocument/2006/relationships/image" Target="../media/image45.jpeg"/><Relationship Id="rId21" Type="http://schemas.openxmlformats.org/officeDocument/2006/relationships/image" Target="../media/image13.png"/><Relationship Id="rId7" Type="http://schemas.openxmlformats.org/officeDocument/2006/relationships/image" Target="../media/image49.jpeg"/><Relationship Id="rId12" Type="http://schemas.openxmlformats.org/officeDocument/2006/relationships/image" Target="../media/image53.jpeg"/><Relationship Id="rId17" Type="http://schemas.openxmlformats.org/officeDocument/2006/relationships/image" Target="../media/image58.png"/><Relationship Id="rId2" Type="http://schemas.openxmlformats.org/officeDocument/2006/relationships/image" Target="../media/image12.jpeg"/><Relationship Id="rId16" Type="http://schemas.openxmlformats.org/officeDocument/2006/relationships/image" Target="../media/image57.png"/><Relationship Id="rId20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11" Type="http://schemas.openxmlformats.org/officeDocument/2006/relationships/image" Target="../media/image52.jpeg"/><Relationship Id="rId5" Type="http://schemas.openxmlformats.org/officeDocument/2006/relationships/image" Target="../media/image47.jpeg"/><Relationship Id="rId15" Type="http://schemas.openxmlformats.org/officeDocument/2006/relationships/image" Target="../media/image56.png"/><Relationship Id="rId23" Type="http://schemas.openxmlformats.org/officeDocument/2006/relationships/image" Target="../media/image11.png"/><Relationship Id="rId10" Type="http://schemas.microsoft.com/office/2007/relationships/hdphoto" Target="../media/hdphoto9.wdp"/><Relationship Id="rId19" Type="http://schemas.openxmlformats.org/officeDocument/2006/relationships/image" Target="../media/image15.png"/><Relationship Id="rId4" Type="http://schemas.openxmlformats.org/officeDocument/2006/relationships/image" Target="../media/image46.jpeg"/><Relationship Id="rId9" Type="http://schemas.openxmlformats.org/officeDocument/2006/relationships/image" Target="../media/image51.jpeg"/><Relationship Id="rId14" Type="http://schemas.openxmlformats.org/officeDocument/2006/relationships/image" Target="../media/image55.jpeg"/><Relationship Id="rId22" Type="http://schemas.openxmlformats.org/officeDocument/2006/relationships/image" Target="../media/image6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2.jpeg"/><Relationship Id="rId7" Type="http://schemas.openxmlformats.org/officeDocument/2006/relationships/image" Target="../media/image5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64.jpeg"/><Relationship Id="rId5" Type="http://schemas.openxmlformats.org/officeDocument/2006/relationships/image" Target="../media/image63.jpeg"/><Relationship Id="rId10" Type="http://schemas.openxmlformats.org/officeDocument/2006/relationships/image" Target="../media/image58.png"/><Relationship Id="rId4" Type="http://schemas.microsoft.com/office/2007/relationships/hdphoto" Target="../media/hdphoto10.wdp"/><Relationship Id="rId9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13" Type="http://schemas.openxmlformats.org/officeDocument/2006/relationships/image" Target="../media/image70.jpeg"/><Relationship Id="rId3" Type="http://schemas.openxmlformats.org/officeDocument/2006/relationships/image" Target="../media/image11.png"/><Relationship Id="rId7" Type="http://schemas.openxmlformats.org/officeDocument/2006/relationships/image" Target="../media/image58.png"/><Relationship Id="rId12" Type="http://schemas.openxmlformats.org/officeDocument/2006/relationships/image" Target="../media/image6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8.jpeg"/><Relationship Id="rId5" Type="http://schemas.openxmlformats.org/officeDocument/2006/relationships/image" Target="../media/image15.png"/><Relationship Id="rId15" Type="http://schemas.openxmlformats.org/officeDocument/2006/relationships/image" Target="../media/image72.jpeg"/><Relationship Id="rId10" Type="http://schemas.openxmlformats.org/officeDocument/2006/relationships/image" Target="../media/image67.jpeg"/><Relationship Id="rId4" Type="http://schemas.openxmlformats.org/officeDocument/2006/relationships/image" Target="../media/image59.png"/><Relationship Id="rId9" Type="http://schemas.openxmlformats.org/officeDocument/2006/relationships/image" Target="../media/image66.jpeg"/><Relationship Id="rId14" Type="http://schemas.openxmlformats.org/officeDocument/2006/relationships/image" Target="../media/image7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:\Новая папка\ШКОЛА\КОМИ\nenets.png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5423283"/>
            <a:ext cx="3508073" cy="3205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F:\Новая папка\ШКОЛА\КОМИ\nenets.png"/>
          <p:cNvPicPr/>
          <p:nvPr/>
        </p:nvPicPr>
        <p:blipFill rotWithShape="1"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454"/>
          <a:stretch/>
        </p:blipFill>
        <p:spPr bwMode="auto">
          <a:xfrm>
            <a:off x="21250" y="129858"/>
            <a:ext cx="3614646" cy="14382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F:\Новая папка\КАРТИНКИ\ОФОРМЛЕНИЕ\УКРАШЕНИЯ\Макет_ВС_15х35_с[1]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375" y="3843514"/>
            <a:ext cx="2068157" cy="1579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://koktur.ru/assets/images/Navstrechy_solntzy/80716116_large_0_435f0_26fa5ab4_XL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2773">
            <a:off x="313572" y="5315490"/>
            <a:ext cx="1041400" cy="1014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koktur.ru/assets/images/Navstrechy_solntzy/80716116_large_0_435f0_26fa5ab4_XL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19178">
            <a:off x="2483162" y="4286442"/>
            <a:ext cx="446831" cy="532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F:\Новая папка\КАРТИНКИ\ОФОРМЛЕНИЕ\УКРАШЕНИЯ\Снежинки\2cd1d84c42f7.png"/>
          <p:cNvPicPr/>
          <p:nvPr/>
        </p:nvPicPr>
        <p:blipFill>
          <a:blip r:embed="rId8" cstate="print">
            <a:duotone>
              <a:prstClr val="black"/>
              <a:srgbClr val="4F81B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775" y="4518804"/>
            <a:ext cx="684487" cy="621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F:\Новая папка\ШКОЛА\КОМИ\nenets.png"/>
          <p:cNvPicPr/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454"/>
          <a:stretch/>
        </p:blipFill>
        <p:spPr bwMode="auto">
          <a:xfrm>
            <a:off x="3553376" y="129858"/>
            <a:ext cx="3614646" cy="14382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 descr="F:\Новая папка\ШКОЛА\КОМИ\nenets.png"/>
          <p:cNvPicPr/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454" r="45935"/>
          <a:stretch/>
        </p:blipFill>
        <p:spPr bwMode="auto">
          <a:xfrm>
            <a:off x="7168022" y="150206"/>
            <a:ext cx="1964143" cy="14131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Рисунок 17" descr="F:\Новая папка\КАРТИНКИ\ОФОРМЛЕНИЕ\УКРАШЕНИЯ\прихватка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298" y="817213"/>
            <a:ext cx="1139230" cy="1501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F:\Новая папка\ШКОЛА\КОМИ\nenets.png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68370" y="5431436"/>
            <a:ext cx="3508073" cy="3205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F:\Новая папка\ШКОЛА\КОМИ\nenets.png"/>
          <p:cNvPicPr/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951"/>
          <a:stretch/>
        </p:blipFill>
        <p:spPr bwMode="auto">
          <a:xfrm rot="10800000">
            <a:off x="6932196" y="5436776"/>
            <a:ext cx="2211803" cy="3205544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Поле 37"/>
          <p:cNvSpPr txBox="1"/>
          <p:nvPr/>
        </p:nvSpPr>
        <p:spPr>
          <a:xfrm>
            <a:off x="664015" y="1689705"/>
            <a:ext cx="7835066" cy="2580844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3600" b="1" cap="all" dirty="0">
              <a:solidFill>
                <a:srgbClr val="4F81BD"/>
              </a:solidFill>
              <a:effectLst>
                <a:reflection blurRad="9995" stA="55000" endPos="48000" dist="495" dir="5400000" sy="-100000" algn="bl"/>
              </a:effectLst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cap="all" dirty="0" smtClean="0">
                <a:ln>
                  <a:noFill/>
                </a:ln>
                <a:solidFill>
                  <a:srgbClr val="4F81BD"/>
                </a:solidFill>
                <a:effectLst>
                  <a:reflection blurRad="9995" stA="55000" endPos="48000" dist="495" dir="5400000" sy="-100000" algn="bl"/>
                </a:effectLst>
                <a:latin typeface="Blackadder ITC"/>
                <a:ea typeface="Calibri"/>
                <a:cs typeface="Times New Roman"/>
              </a:rPr>
              <a:t>«</a:t>
            </a:r>
            <a:r>
              <a:rPr lang="ru-RU" sz="3600" b="1" cap="all" dirty="0">
                <a:ln>
                  <a:noFill/>
                </a:ln>
                <a:solidFill>
                  <a:srgbClr val="4F81BD"/>
                </a:solidFill>
                <a:effectLst>
                  <a:reflection blurRad="9995" stA="55000" endPos="48000" dist="495" dir="5400000" sy="-100000" algn="bl"/>
                </a:effectLst>
                <a:latin typeface="Times New Roman"/>
                <a:ea typeface="Calibri"/>
                <a:cs typeface="Times New Roman"/>
              </a:rPr>
              <a:t>Воркутинский</a:t>
            </a:r>
            <a:r>
              <a:rPr lang="ru-RU" sz="3600" b="1" cap="all" dirty="0">
                <a:ln>
                  <a:noFill/>
                </a:ln>
                <a:solidFill>
                  <a:srgbClr val="4F81BD"/>
                </a:solidFill>
                <a:effectLst>
                  <a:reflection blurRad="9995" stA="55000" endPos="48000" dist="495" dir="5400000" sy="-100000" algn="bl"/>
                </a:effectLst>
                <a:latin typeface="Blackadder ITC"/>
                <a:ea typeface="Calibri"/>
                <a:cs typeface="Times New Roman"/>
              </a:rPr>
              <a:t> </a:t>
            </a:r>
            <a:endParaRPr lang="ru-RU" sz="3600" b="1" cap="all" dirty="0" smtClean="0">
              <a:ln>
                <a:noFill/>
              </a:ln>
              <a:solidFill>
                <a:srgbClr val="4F81BD"/>
              </a:solidFill>
              <a:effectLst>
                <a:reflection blurRad="9995" stA="55000" endPos="48000" dist="495" dir="5400000" sy="-100000" algn="bl"/>
              </a:effectLst>
              <a:latin typeface="Blackadder ITC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cap="all" dirty="0" smtClean="0">
                <a:ln>
                  <a:noFill/>
                </a:ln>
                <a:solidFill>
                  <a:srgbClr val="4F81BD"/>
                </a:solidFill>
                <a:effectLst>
                  <a:reflection blurRad="9995" stA="55000" endPos="48000" dist="495" dir="5400000" sy="-100000" algn="bl"/>
                </a:effectLst>
                <a:latin typeface="Times New Roman"/>
                <a:ea typeface="Calibri"/>
                <a:cs typeface="Times New Roman"/>
              </a:rPr>
              <a:t>сувенир</a:t>
            </a:r>
            <a:r>
              <a:rPr lang="ru-RU" sz="3600" b="1" cap="all" dirty="0">
                <a:ln>
                  <a:noFill/>
                </a:ln>
                <a:solidFill>
                  <a:srgbClr val="4F81BD"/>
                </a:solidFill>
                <a:effectLst>
                  <a:reflection blurRad="9995" stA="55000" endPos="48000" dist="495" dir="5400000" sy="-100000" algn="bl"/>
                </a:effectLst>
                <a:latin typeface="Blackadder ITC"/>
                <a:ea typeface="Calibri"/>
                <a:cs typeface="Times New Roman"/>
              </a:rPr>
              <a:t>»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2" name="Рисунок 21" descr="F:\Новая папка\КАРТИНКИ\ОФОРМЛЕНИЕ\УКРАШЕНИЯ\Снежинки\3dbe126a9f6e.png"/>
          <p:cNvPicPr/>
          <p:nvPr/>
        </p:nvPicPr>
        <p:blipFill>
          <a:blip r:embed="rId10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595" y="3211570"/>
            <a:ext cx="677545" cy="614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http://koktur.ru/assets/images/Navstrechy_solntzy/80716116_large_0_435f0_26fa5ab4_XL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623">
            <a:off x="7485389" y="771390"/>
            <a:ext cx="1041400" cy="1014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http://koktur.ru/assets/images/Navstrechy_solntzy/80716116_large_0_435f0_26fa5ab4_XL.pn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19178">
            <a:off x="6619801" y="4036560"/>
            <a:ext cx="412115" cy="401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 descr="F:\Новая папка\КАРТИНКИ\ОФОРМЛЕНИЕ\УКРАШЕНИЯ\Снежинки\2cd1d84c42f7.png"/>
          <p:cNvPicPr/>
          <p:nvPr/>
        </p:nvPicPr>
        <p:blipFill>
          <a:blip r:embed="rId12" cstate="print">
            <a:duotone>
              <a:prstClr val="black"/>
              <a:srgbClr val="4F81B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15" y="1980139"/>
            <a:ext cx="604378" cy="574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3198627"/>
      </p:ext>
    </p:extLst>
  </p:cSld>
  <p:clrMapOvr>
    <a:masterClrMapping/>
  </p:clrMapOvr>
  <p:transition spd="slow" advClick="0" advTm="2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artleo.com/pic/download.php?file=201108/1024x768/artleo.com-49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" y="1600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382350"/>
            <a:ext cx="842493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kern="0" dirty="0" smtClean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latin typeface="Bookman Old Style"/>
                <a:cs typeface="Times New Roman"/>
              </a:rPr>
              <a:t>Сувениры из кожи, </a:t>
            </a:r>
          </a:p>
          <a:p>
            <a:pPr algn="ctr"/>
            <a:r>
              <a:rPr lang="ru-RU" sz="2800" b="1" i="1" kern="0" dirty="0" smtClean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latin typeface="Bookman Old Style"/>
                <a:cs typeface="Times New Roman"/>
              </a:rPr>
              <a:t>меха и бисера</a:t>
            </a:r>
            <a:endParaRPr lang="ru-RU" sz="2800" b="1" i="1" kern="0" dirty="0" smtClean="0">
              <a:ln w="445" cap="flat" cmpd="sng" algn="ctr">
                <a:solidFill>
                  <a:srgbClr val="1D7DEE">
                    <a:alpha val="55000"/>
                  </a:srgbClr>
                </a:solidFill>
                <a:prstDash val="solid"/>
                <a:round/>
              </a:ln>
              <a:solidFill>
                <a:srgbClr val="002060"/>
              </a:solidFill>
              <a:latin typeface="Bookman Old Style"/>
              <a:cs typeface="Times New Roman"/>
            </a:endParaRPr>
          </a:p>
          <a:p>
            <a:pPr algn="ctr"/>
            <a:endParaRPr lang="ru-RU" b="1" i="1" kern="0" dirty="0">
              <a:ln w="445" cap="flat" cmpd="sng" algn="ctr">
                <a:solidFill>
                  <a:srgbClr val="1D7DEE">
                    <a:alpha val="55000"/>
                  </a:srgbClr>
                </a:solidFill>
                <a:prstDash val="solid"/>
                <a:round/>
              </a:ln>
              <a:solidFill>
                <a:srgbClr val="002060"/>
              </a:solidFill>
              <a:latin typeface="Bookman Old Style"/>
              <a:cs typeface="Times New Roman"/>
            </a:endParaRPr>
          </a:p>
        </p:txBody>
      </p:sp>
      <p:pic>
        <p:nvPicPr>
          <p:cNvPr id="7" name="Рисунок 6" descr="C:\Users\1\Desktop\Католог Воркутинские сувениры\20140117_15144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13724" y="3951701"/>
            <a:ext cx="2494881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C:\Users\1\Desktop\Католог Воркутинские сувениры\20140117_15160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93652" y="1723381"/>
            <a:ext cx="2520280" cy="20430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C:\Users\1\Desktop\Католог Воркутинские сувениры\20140117_15163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73248" y="4047301"/>
            <a:ext cx="2494880" cy="19802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C:\Users\1\Desktop\Католог Воркутинские сувениры\20140117_151505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45" y="1865420"/>
            <a:ext cx="2449881" cy="1945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F:\Новая папка\КАРТИНКИ\ОФОРМЛЕНИЕ\УКРАШЕНИЯ\Снежинки\3dbe126a9f6e.png"/>
          <p:cNvPicPr/>
          <p:nvPr/>
        </p:nvPicPr>
        <p:blipFill>
          <a:blip r:embed="rId7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7246">
            <a:off x="2017657" y="5249123"/>
            <a:ext cx="595055" cy="602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koktur.ru/assets/images/Navstrechy_solntzy/80716116_large_0_435f0_26fa5ab4_XL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623">
            <a:off x="7535889" y="199773"/>
            <a:ext cx="1435203" cy="1646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://koktur.ru/assets/images/Navstrechy_solntzy/80716116_large_0_435f0_26fa5ab4_XL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19178">
            <a:off x="88641" y="1229340"/>
            <a:ext cx="793585" cy="933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F:\Новая папка\КАРТИНКИ\ОФОРМЛЕНИЕ\УКРАШЕНИЯ\Снежинки\2cd1d84c42f7.png"/>
          <p:cNvPicPr/>
          <p:nvPr/>
        </p:nvPicPr>
        <p:blipFill>
          <a:blip r:embed="rId10" cstate="print">
            <a:duotone>
              <a:prstClr val="black"/>
              <a:srgbClr val="4F81B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904" y="4005064"/>
            <a:ext cx="657154" cy="644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://koktur.ru/assets/images/Navstrechy_solntzy/80716116_large_0_435f0_26fa5ab4_XL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623">
            <a:off x="596204" y="4500003"/>
            <a:ext cx="1257825" cy="1513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G:\МАСТЕРСКАЯ\мастерская\Обереги\20140425_08584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210" y="1484784"/>
            <a:ext cx="1805538" cy="2407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" name="Рисунок 15" descr="F:\Новая папка\КАРТИНКИ\ОФОРМЛЕНИЕ\УКРАШЕНИЯ\Снежинки\3dbe126a9f6e.png"/>
          <p:cNvPicPr/>
          <p:nvPr/>
        </p:nvPicPr>
        <p:blipFill>
          <a:blip r:embed="rId7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7246">
            <a:off x="3997879" y="5885304"/>
            <a:ext cx="595055" cy="602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F:\Новая папка\КАРТИНКИ\ОФОРМЛЕНИЕ\УКРАШЕНИЯ\Снежинки\2cd1d84c42f7.png"/>
          <p:cNvPicPr/>
          <p:nvPr/>
        </p:nvPicPr>
        <p:blipFill>
          <a:blip r:embed="rId10" cstate="print">
            <a:duotone>
              <a:prstClr val="black"/>
              <a:srgbClr val="4F81B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818" y="5799829"/>
            <a:ext cx="657154" cy="644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F:\Новая папка\КАРТИНКИ\ОФОРМЛЕНИЕ\УКРАШЕНИЯ\Снежинки\3dbe126a9f6e.png"/>
          <p:cNvPicPr/>
          <p:nvPr/>
        </p:nvPicPr>
        <p:blipFill>
          <a:blip r:embed="rId7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7246">
            <a:off x="8065306" y="5127336"/>
            <a:ext cx="908822" cy="929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http://koktur.ru/assets/images/Navstrechy_solntzy/80716116_large_0_435f0_26fa5ab4_XL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623">
            <a:off x="6341138" y="3248336"/>
            <a:ext cx="739145" cy="707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F:\Новая папка\КАРТИНКИ\ОФОРМЛЕНИЕ\УКРАШЕНИЯ\Снежинки\2cd1d84c42f7.png"/>
          <p:cNvPicPr/>
          <p:nvPr/>
        </p:nvPicPr>
        <p:blipFill>
          <a:blip r:embed="rId10" cstate="print">
            <a:duotone>
              <a:prstClr val="black"/>
              <a:srgbClr val="4F81B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997" y="2046083"/>
            <a:ext cx="657154" cy="644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http://koktur.ru/assets/images/Navstrechy_solntzy/80716116_large_0_435f0_26fa5ab4_XL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623">
            <a:off x="5956021" y="1669268"/>
            <a:ext cx="610288" cy="611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5011394"/>
      </p:ext>
    </p:extLst>
  </p:cSld>
  <p:clrMapOvr>
    <a:masterClrMapping/>
  </p:clrMapOvr>
  <p:transition spd="slow" advClick="0" advTm="2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artleo.com/pic/download.php?file=201108/1024x768/artleo.com-49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" y="1600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382350"/>
            <a:ext cx="84249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kern="0" dirty="0" smtClean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latin typeface="Bookman Old Style"/>
                <a:cs typeface="Times New Roman"/>
              </a:rPr>
              <a:t>Роспись </a:t>
            </a:r>
          </a:p>
          <a:p>
            <a:pPr algn="ctr"/>
            <a:r>
              <a:rPr lang="ru-RU" sz="3600" b="1" i="1" kern="0" dirty="0" smtClean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latin typeface="Bookman Old Style"/>
                <a:cs typeface="Times New Roman"/>
              </a:rPr>
              <a:t>по дереву</a:t>
            </a:r>
            <a:endParaRPr lang="ru-RU" sz="3600" b="1" i="1" kern="0" dirty="0" smtClean="0">
              <a:ln w="445" cap="flat" cmpd="sng" algn="ctr">
                <a:solidFill>
                  <a:srgbClr val="1D7DEE">
                    <a:alpha val="55000"/>
                  </a:srgbClr>
                </a:solidFill>
                <a:prstDash val="solid"/>
                <a:round/>
              </a:ln>
              <a:solidFill>
                <a:srgbClr val="002060"/>
              </a:solidFill>
              <a:latin typeface="Bookman Old Style"/>
              <a:cs typeface="Times New Roman"/>
            </a:endParaRPr>
          </a:p>
          <a:p>
            <a:pPr algn="ctr"/>
            <a:endParaRPr lang="ru-RU" b="1" i="1" kern="0" dirty="0">
              <a:ln w="445" cap="flat" cmpd="sng" algn="ctr">
                <a:solidFill>
                  <a:srgbClr val="1D7DEE">
                    <a:alpha val="55000"/>
                  </a:srgbClr>
                </a:solidFill>
                <a:prstDash val="solid"/>
                <a:round/>
              </a:ln>
              <a:solidFill>
                <a:srgbClr val="002060"/>
              </a:solidFill>
              <a:latin typeface="Bookman Old Style"/>
              <a:cs typeface="Times New Roman"/>
            </a:endParaRPr>
          </a:p>
          <a:p>
            <a:pPr algn="ctr"/>
            <a:endParaRPr lang="ru-RU" b="1" i="1" kern="0" dirty="0" smtClean="0">
              <a:ln w="445" cap="flat" cmpd="sng" algn="ctr">
                <a:solidFill>
                  <a:srgbClr val="1D7DEE">
                    <a:alpha val="55000"/>
                  </a:srgbClr>
                </a:solidFill>
                <a:prstDash val="solid"/>
                <a:round/>
              </a:ln>
              <a:solidFill>
                <a:srgbClr val="002060"/>
              </a:solidFill>
              <a:latin typeface="Bookman Old Style"/>
              <a:cs typeface="Times New Roman"/>
            </a:endParaRPr>
          </a:p>
          <a:p>
            <a:pPr algn="ctr"/>
            <a:endParaRPr lang="ru-RU" b="1" i="1" kern="0" dirty="0">
              <a:ln w="445" cap="flat" cmpd="sng" algn="ctr">
                <a:solidFill>
                  <a:srgbClr val="1D7DEE">
                    <a:alpha val="55000"/>
                  </a:srgbClr>
                </a:solidFill>
                <a:prstDash val="solid"/>
                <a:round/>
              </a:ln>
              <a:solidFill>
                <a:srgbClr val="002060"/>
              </a:solidFill>
              <a:latin typeface="Bookman Old Style"/>
              <a:cs typeface="Times New Roman"/>
            </a:endParaRPr>
          </a:p>
        </p:txBody>
      </p:sp>
      <p:pic>
        <p:nvPicPr>
          <p:cNvPr id="7" name="Рисунок 6" descr="F:\ВРЕМЕННАЯЯЯЯЯЯЯ\мастерская\1\20140326_110056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68" t="20045" r="14499" b="8507"/>
          <a:stretch/>
        </p:blipFill>
        <p:spPr bwMode="auto">
          <a:xfrm>
            <a:off x="696686" y="1398012"/>
            <a:ext cx="1931098" cy="24020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I:\Мастерская\20140402_09442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979730"/>
            <a:ext cx="3024336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I:\Мастерская\20140402_100027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4" t="4738" r="937" b="15039"/>
          <a:stretch/>
        </p:blipFill>
        <p:spPr bwMode="auto">
          <a:xfrm rot="5400000">
            <a:off x="6485239" y="3938025"/>
            <a:ext cx="2555911" cy="22800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G:\ВРЕМЕННАЯЯЯЯЯЯЯ\Мастерская2\20140410_151659.jpg"/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25" t="15569" r="18546" b="21357"/>
          <a:stretch/>
        </p:blipFill>
        <p:spPr bwMode="auto">
          <a:xfrm>
            <a:off x="6948264" y="874797"/>
            <a:ext cx="1919987" cy="25702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G:\ВРЕМЕННАЯЯЯЯЯЯЯ\Мастерская2\20140416_091134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90536"/>
            <a:ext cx="3452495" cy="25888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http://koktur.ru/assets/images/Navstrechy_solntzy/80716116_large_0_435f0_26fa5ab4_XL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623">
            <a:off x="135163" y="313591"/>
            <a:ext cx="1435203" cy="1646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://koktur.ru/assets/images/Navstrechy_solntzy/80716116_large_0_435f0_26fa5ab4_XL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623">
            <a:off x="4192377" y="4597477"/>
            <a:ext cx="2171400" cy="2424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F:\Новая папка\КАРТИНКИ\ОФОРМЛЕНИЕ\УКРАШЕНИЯ\Снежинки\2cd1d84c42f7.png"/>
          <p:cNvPicPr/>
          <p:nvPr/>
        </p:nvPicPr>
        <p:blipFill>
          <a:blip r:embed="rId11" cstate="print">
            <a:duotone>
              <a:prstClr val="black"/>
              <a:srgbClr val="4F81B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027" y="1581477"/>
            <a:ext cx="657154" cy="644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://koktur.ru/assets/images/Navstrechy_solntzy/80716116_large_0_435f0_26fa5ab4_XL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623">
            <a:off x="5822051" y="1204662"/>
            <a:ext cx="610288" cy="611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F:\Новая папка\КАРТИНКИ\ОФОРМЛЕНИЕ\УКРАШЕНИЯ\Снежинки\2cd1d84c42f7.png"/>
          <p:cNvPicPr/>
          <p:nvPr/>
        </p:nvPicPr>
        <p:blipFill>
          <a:blip r:embed="rId11" cstate="print">
            <a:duotone>
              <a:prstClr val="black"/>
              <a:srgbClr val="4F81B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382350"/>
            <a:ext cx="832633" cy="814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://koktur.ru/assets/images/Navstrechy_solntzy/80716116_large_0_435f0_26fa5ab4_XL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623">
            <a:off x="234495" y="5784246"/>
            <a:ext cx="924381" cy="1031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6590020"/>
      </p:ext>
    </p:extLst>
  </p:cSld>
  <p:clrMapOvr>
    <a:masterClrMapping/>
  </p:clrMapOvr>
  <p:transition spd="slow" advClick="0" advTm="2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artleo.com/pic/download.php?file=201108/1024x768/artleo.com-49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" y="1600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03648" y="188640"/>
            <a:ext cx="69127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kern="0" dirty="0" smtClean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latin typeface="Bookman Old Style"/>
                <a:cs typeface="Times New Roman"/>
              </a:rPr>
              <a:t>Роспись и </a:t>
            </a:r>
            <a:r>
              <a:rPr lang="ru-RU" sz="3600" b="1" i="1" kern="0" dirty="0" err="1" smtClean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latin typeface="Bookman Old Style"/>
                <a:cs typeface="Times New Roman"/>
              </a:rPr>
              <a:t>декупаж</a:t>
            </a:r>
            <a:r>
              <a:rPr lang="ru-RU" sz="3600" b="1" i="1" kern="0" dirty="0" smtClean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latin typeface="Bookman Old Style"/>
                <a:cs typeface="Times New Roman"/>
              </a:rPr>
              <a:t> </a:t>
            </a:r>
          </a:p>
          <a:p>
            <a:pPr algn="ctr"/>
            <a:r>
              <a:rPr lang="ru-RU" sz="3600" b="1" i="1" kern="0" dirty="0" smtClean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latin typeface="Bookman Old Style"/>
                <a:cs typeface="Times New Roman"/>
              </a:rPr>
              <a:t>по стеклу</a:t>
            </a:r>
            <a:endParaRPr lang="ru-RU" sz="3600" b="1" i="1" kern="0" dirty="0" smtClean="0">
              <a:ln w="445" cap="flat" cmpd="sng" algn="ctr">
                <a:solidFill>
                  <a:srgbClr val="1D7DEE">
                    <a:alpha val="55000"/>
                  </a:srgbClr>
                </a:solidFill>
                <a:prstDash val="solid"/>
                <a:round/>
              </a:ln>
              <a:solidFill>
                <a:srgbClr val="002060"/>
              </a:solidFill>
              <a:latin typeface="Bookman Old Style"/>
              <a:cs typeface="Times New Roman"/>
            </a:endParaRPr>
          </a:p>
          <a:p>
            <a:pPr algn="ctr"/>
            <a:endParaRPr lang="ru-RU" b="1" i="1" kern="0" dirty="0">
              <a:ln w="445" cap="flat" cmpd="sng" algn="ctr">
                <a:solidFill>
                  <a:srgbClr val="1D7DEE">
                    <a:alpha val="55000"/>
                  </a:srgbClr>
                </a:solidFill>
                <a:prstDash val="solid"/>
                <a:round/>
              </a:ln>
              <a:solidFill>
                <a:srgbClr val="002060"/>
              </a:solidFill>
              <a:latin typeface="Bookman Old Style"/>
              <a:cs typeface="Times New Roman"/>
            </a:endParaRPr>
          </a:p>
          <a:p>
            <a:pPr algn="ctr"/>
            <a:endParaRPr lang="ru-RU" b="1" i="1" kern="0" dirty="0" smtClean="0">
              <a:ln w="445" cap="flat" cmpd="sng" algn="ctr">
                <a:solidFill>
                  <a:srgbClr val="1D7DEE">
                    <a:alpha val="55000"/>
                  </a:srgbClr>
                </a:solidFill>
                <a:prstDash val="solid"/>
                <a:round/>
              </a:ln>
              <a:solidFill>
                <a:srgbClr val="002060"/>
              </a:solidFill>
              <a:latin typeface="Bookman Old Style"/>
              <a:cs typeface="Times New Roman"/>
            </a:endParaRPr>
          </a:p>
          <a:p>
            <a:pPr algn="ctr"/>
            <a:endParaRPr lang="ru-RU" b="1" i="1" kern="0" dirty="0">
              <a:ln w="445" cap="flat" cmpd="sng" algn="ctr">
                <a:solidFill>
                  <a:srgbClr val="1D7DEE">
                    <a:alpha val="55000"/>
                  </a:srgbClr>
                </a:solidFill>
                <a:prstDash val="solid"/>
                <a:round/>
              </a:ln>
              <a:solidFill>
                <a:srgbClr val="002060"/>
              </a:solidFill>
              <a:latin typeface="Bookman Old Style"/>
              <a:cs typeface="Times New Roman"/>
            </a:endParaRPr>
          </a:p>
        </p:txBody>
      </p:sp>
      <p:pic>
        <p:nvPicPr>
          <p:cNvPr id="2051" name="Picture 3" descr="C:\Users\1\Desktop\Новая папка (2)\IMG_20140709_13201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99" b="22016"/>
          <a:stretch/>
        </p:blipFill>
        <p:spPr bwMode="auto">
          <a:xfrm>
            <a:off x="6732240" y="1204302"/>
            <a:ext cx="2062070" cy="20596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C:\Users\1\Desktop\Новая папка (2)\IMG_20140709_13202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76" b="17721"/>
          <a:stretch/>
        </p:blipFill>
        <p:spPr bwMode="auto">
          <a:xfrm>
            <a:off x="3707903" y="1628800"/>
            <a:ext cx="2242567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64" name="Picture 16" descr="C:\Users\1\Desktop\Новая папка (2)\IMG_20140709_13204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60" b="13722"/>
          <a:stretch/>
        </p:blipFill>
        <p:spPr bwMode="auto">
          <a:xfrm>
            <a:off x="559272" y="1204302"/>
            <a:ext cx="2154963" cy="218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65" name="Picture 17" descr="F:\ДЛЯ МИРРЫ!!!\20140605_11263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4" b="9670"/>
          <a:stretch/>
        </p:blipFill>
        <p:spPr bwMode="auto">
          <a:xfrm>
            <a:off x="559272" y="3813806"/>
            <a:ext cx="2641130" cy="2705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66" name="Picture 18" descr="F:\ДЛЯ МИРРЫ!!!\IMG_20140204_145357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5" r="19207" b="13983"/>
          <a:stretch/>
        </p:blipFill>
        <p:spPr bwMode="auto">
          <a:xfrm rot="5400000">
            <a:off x="6393703" y="3937220"/>
            <a:ext cx="2505114" cy="2256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3" name="Рисунок 22" descr="G:\ВРЕМЕННАЯЯЯЯЯЯЯ\Мастерская2\20140410_151753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2" t="17730" r="10778" b="11620"/>
          <a:stretch/>
        </p:blipFill>
        <p:spPr bwMode="auto">
          <a:xfrm rot="5400000">
            <a:off x="3779966" y="4642681"/>
            <a:ext cx="2160131" cy="15923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20333475"/>
      </p:ext>
    </p:extLst>
  </p:cSld>
  <p:clrMapOvr>
    <a:masterClrMapping/>
  </p:clrMapOvr>
  <p:transition spd="slow" advClick="0" advTm="2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Picture 2" descr="http://www.artleo.com/pic/download.php?file=201108/1024x768/artleo.com-497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1" y="1602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1571" y="1124744"/>
            <a:ext cx="86409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0" lang="ru-RU" sz="2800" b="1" i="1" u="none" strike="noStrike" kern="0" cap="none" spc="0" normalizeH="0" baseline="0" noProof="0" dirty="0" smtClean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Bookman Old Style"/>
                <a:cs typeface="Times New Roman"/>
              </a:rPr>
              <a:t>Творческая сувенирная</a:t>
            </a:r>
            <a:r>
              <a:rPr kumimoji="0" lang="ru-RU" sz="2800" b="1" i="1" u="none" strike="noStrike" kern="0" cap="none" spc="0" normalizeH="0" noProof="0" dirty="0" smtClean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Bookman Old Style"/>
                <a:cs typeface="Times New Roman"/>
              </a:rPr>
              <a:t> мастерская дополнительно занимается дизайнерской фотопечатью на к</a:t>
            </a:r>
            <a:r>
              <a:rPr lang="ru-RU" sz="2800" b="1" i="1" kern="0" dirty="0" err="1" smtClean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chemeClr val="accent5">
                    <a:lumMod val="50000"/>
                  </a:schemeClr>
                </a:solidFill>
                <a:latin typeface="Bookman Old Style"/>
                <a:cs typeface="Times New Roman"/>
              </a:rPr>
              <a:t>р</a:t>
            </a:r>
            <a:r>
              <a:rPr lang="ru-RU" sz="2800" b="1" i="1" kern="0" dirty="0" err="1" smtClean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latin typeface="Bookman Old Style"/>
                <a:cs typeface="Times New Roman"/>
              </a:rPr>
              <a:t>ужках</a:t>
            </a:r>
            <a:r>
              <a:rPr lang="ru-RU" sz="2800" b="1" i="1" kern="0" dirty="0" smtClean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latin typeface="Bookman Old Style"/>
                <a:cs typeface="Times New Roman"/>
              </a:rPr>
              <a:t>, футболках, </a:t>
            </a:r>
            <a:r>
              <a:rPr lang="ru-RU" sz="2800" b="1" i="1" kern="0" dirty="0" err="1" smtClean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latin typeface="Bookman Old Style"/>
                <a:cs typeface="Times New Roman"/>
              </a:rPr>
              <a:t>пазлах</a:t>
            </a:r>
            <a:r>
              <a:rPr lang="ru-RU" sz="2800" b="1" i="1" kern="0" dirty="0" smtClean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latin typeface="Bookman Old Style"/>
                <a:cs typeface="Times New Roman"/>
              </a:rPr>
              <a:t>, часах, футболках, тарелках, галстуках, сумках.</a:t>
            </a:r>
          </a:p>
          <a:p>
            <a:pPr lvl="0" algn="ctr"/>
            <a:r>
              <a:rPr kumimoji="0" lang="ru-RU" sz="2800" b="1" i="1" u="none" strike="noStrike" kern="0" cap="none" spc="0" normalizeH="0" baseline="0" noProof="0" dirty="0" smtClean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/>
                <a:uLnTx/>
                <a:uFillTx/>
                <a:latin typeface="Bookman Old Style"/>
                <a:cs typeface="Times New Roman"/>
              </a:rPr>
              <a:t>Также готовится  проект по изготовлению сувениров из мраморной крошки.</a:t>
            </a:r>
          </a:p>
        </p:txBody>
      </p:sp>
    </p:spTree>
    <p:extLst>
      <p:ext uri="{BB962C8B-B14F-4D97-AF65-F5344CB8AC3E}">
        <p14:creationId xmlns:p14="http://schemas.microsoft.com/office/powerpoint/2010/main" val="2185495732"/>
      </p:ext>
    </p:extLst>
  </p:cSld>
  <p:clrMapOvr>
    <a:masterClrMapping/>
  </p:clrMapOvr>
  <p:transition spd="slow" advClick="0" advTm="20000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Picture 2" descr="http://www.artleo.com/pic/download.php?file=201108/1024x768/artleo.com-497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1" y="1602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1571" y="1124744"/>
            <a:ext cx="86409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0" lang="ru-RU" sz="2800" b="1" i="1" u="none" strike="noStrike" kern="0" cap="none" spc="0" normalizeH="0" baseline="0" noProof="0" dirty="0" smtClean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Bookman Old Style"/>
                <a:cs typeface="Times New Roman"/>
              </a:rPr>
              <a:t>Наши контакты:</a:t>
            </a:r>
          </a:p>
          <a:p>
            <a:pPr lvl="0" algn="ctr"/>
            <a:endParaRPr lang="ru-RU" sz="2800" b="1" i="1" kern="0" dirty="0" smtClean="0">
              <a:ln w="445" cap="flat" cmpd="sng" algn="ctr">
                <a:solidFill>
                  <a:srgbClr val="1D7DEE">
                    <a:alpha val="55000"/>
                  </a:srgbClr>
                </a:solidFill>
                <a:prstDash val="solid"/>
                <a:round/>
              </a:ln>
              <a:solidFill>
                <a:srgbClr val="FF0000"/>
              </a:solidFill>
              <a:latin typeface="Bookman Old Style"/>
              <a:cs typeface="Times New Roman"/>
            </a:endParaRPr>
          </a:p>
          <a:p>
            <a:pPr lvl="0" algn="ctr"/>
            <a:r>
              <a:rPr lang="ru-RU" sz="2800" b="1" i="1" kern="0" dirty="0" smtClean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latin typeface="Bookman Old Style"/>
                <a:cs typeface="Times New Roman"/>
              </a:rPr>
              <a:t>16900, Республика Коми, </a:t>
            </a:r>
          </a:p>
          <a:p>
            <a:pPr lvl="0" algn="ctr"/>
            <a:r>
              <a:rPr lang="ru-RU" sz="2800" b="1" i="1" kern="0" dirty="0" err="1" smtClean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latin typeface="Bookman Old Style"/>
                <a:cs typeface="Times New Roman"/>
              </a:rPr>
              <a:t>г.Воркута</a:t>
            </a:r>
            <a:r>
              <a:rPr lang="ru-RU" sz="2800" b="1" i="1" kern="0" dirty="0" smtClean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latin typeface="Bookman Old Style"/>
                <a:cs typeface="Times New Roman"/>
              </a:rPr>
              <a:t>, ул. Бульвар Пищевиков д.11</a:t>
            </a:r>
          </a:p>
          <a:p>
            <a:pPr lvl="0" algn="ctr"/>
            <a:r>
              <a:rPr lang="ru-RU" sz="2800" b="1" i="1" kern="0" dirty="0" smtClean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latin typeface="Bookman Old Style"/>
                <a:cs typeface="Times New Roman"/>
              </a:rPr>
              <a:t>Творческая сувенирная мастерская </a:t>
            </a:r>
          </a:p>
          <a:p>
            <a:pPr lvl="0" algn="ctr"/>
            <a:r>
              <a:rPr lang="ru-RU" sz="2800" b="1" i="1" kern="0" dirty="0" smtClean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latin typeface="Bookman Old Style"/>
                <a:cs typeface="Times New Roman"/>
              </a:rPr>
              <a:t>«Воркутинский сувенир»</a:t>
            </a:r>
          </a:p>
          <a:p>
            <a:pPr lvl="0" algn="ctr"/>
            <a:r>
              <a:rPr lang="ru-RU" sz="2800" b="1" i="1" kern="0" dirty="0" smtClean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latin typeface="Bookman Old Style"/>
                <a:cs typeface="Times New Roman"/>
              </a:rPr>
              <a:t> </a:t>
            </a:r>
          </a:p>
          <a:p>
            <a:pPr lvl="0" algn="ctr"/>
            <a:r>
              <a:rPr lang="ru-RU" sz="2800" b="1" i="1" kern="0" dirty="0" smtClean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latin typeface="Bookman Old Style"/>
                <a:cs typeface="Times New Roman"/>
              </a:rPr>
              <a:t>моб.+7-912-154-8469</a:t>
            </a:r>
          </a:p>
          <a:p>
            <a:pPr lvl="0" algn="ctr"/>
            <a:r>
              <a:rPr lang="ru-RU" sz="2800" b="1" i="1" kern="0" dirty="0" smtClean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latin typeface="Bookman Old Style"/>
                <a:cs typeface="Times New Roman"/>
              </a:rPr>
              <a:t>	+7-912-1764347</a:t>
            </a:r>
          </a:p>
          <a:p>
            <a:pPr lvl="0" algn="ctr"/>
            <a:endParaRPr lang="ru-RU" sz="2800" b="1" i="1" kern="0" dirty="0" smtClean="0">
              <a:ln w="445" cap="flat" cmpd="sng" algn="ctr">
                <a:solidFill>
                  <a:srgbClr val="1D7DEE">
                    <a:alpha val="55000"/>
                  </a:srgbClr>
                </a:solidFill>
                <a:prstDash val="solid"/>
                <a:round/>
              </a:ln>
              <a:solidFill>
                <a:srgbClr val="002060"/>
              </a:solidFill>
              <a:latin typeface="Bookman Old Style"/>
              <a:cs typeface="Times New Roman"/>
            </a:endParaRPr>
          </a:p>
          <a:p>
            <a:pPr lvl="0" algn="ctr"/>
            <a:endParaRPr kumimoji="0" lang="ru-RU" sz="2800" b="1" i="1" u="none" strike="noStrike" kern="0" cap="none" spc="0" normalizeH="0" baseline="0" noProof="0" dirty="0" smtClean="0">
              <a:ln w="445" cap="flat" cmpd="sng" algn="ctr">
                <a:solidFill>
                  <a:srgbClr val="1D7DEE">
                    <a:alpha val="55000"/>
                  </a:srgbClr>
                </a:solidFill>
                <a:prstDash val="solid"/>
                <a:round/>
              </a:ln>
              <a:solidFill>
                <a:srgbClr val="002060"/>
              </a:solidFill>
              <a:effectLst/>
              <a:uLnTx/>
              <a:uFillTx/>
              <a:latin typeface="Bookman Old Style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23963315"/>
      </p:ext>
    </p:extLst>
  </p:cSld>
  <p:clrMapOvr>
    <a:masterClrMapping/>
  </p:clrMapOvr>
  <p:transition spd="slow" advClick="0" advTm="20000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Picture 2" descr="http://www.artleo.com/pic/download.php?file=201108/1024x768/artleo.com-497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51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1571" y="1124744"/>
            <a:ext cx="8640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0" lang="ru-RU" sz="6000" b="1" i="1" u="none" strike="noStrike" kern="0" cap="none" spc="0" normalizeH="0" baseline="0" noProof="0" dirty="0" smtClean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Bookman Old Style"/>
                <a:cs typeface="Times New Roman"/>
              </a:rPr>
              <a:t>Спасибо </a:t>
            </a:r>
          </a:p>
          <a:p>
            <a:pPr lvl="0" algn="ctr"/>
            <a:r>
              <a:rPr kumimoji="0" lang="ru-RU" sz="6000" b="1" i="1" u="none" strike="noStrike" kern="0" cap="none" spc="0" normalizeH="0" baseline="0" noProof="0" dirty="0" smtClean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Bookman Old Style"/>
                <a:cs typeface="Times New Roman"/>
              </a:rPr>
              <a:t>за </a:t>
            </a:r>
          </a:p>
          <a:p>
            <a:pPr lvl="0" algn="ctr"/>
            <a:r>
              <a:rPr kumimoji="0" lang="ru-RU" sz="6000" b="1" i="1" u="none" strike="noStrike" kern="0" cap="none" spc="0" normalizeH="0" baseline="0" noProof="0" dirty="0" smtClean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Bookman Old Style"/>
                <a:cs typeface="Times New Roman"/>
              </a:rPr>
              <a:t>внимание!</a:t>
            </a:r>
            <a:endParaRPr kumimoji="0" lang="ru-RU" sz="6000" b="1" i="1" u="none" strike="noStrike" kern="0" cap="none" spc="0" normalizeH="0" baseline="0" noProof="0" dirty="0" smtClean="0">
              <a:ln w="445" cap="flat" cmpd="sng" algn="ctr">
                <a:solidFill>
                  <a:srgbClr val="1D7DEE">
                    <a:alpha val="55000"/>
                  </a:srgbClr>
                </a:solidFill>
                <a:prstDash val="solid"/>
                <a:round/>
              </a:ln>
              <a:solidFill>
                <a:srgbClr val="002060"/>
              </a:solidFill>
              <a:effectLst/>
              <a:uLnTx/>
              <a:uFillTx/>
              <a:latin typeface="Bookman Old Style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568174"/>
      </p:ext>
    </p:extLst>
  </p:cSld>
  <p:clrMapOvr>
    <a:masterClrMapping/>
  </p:clrMapOvr>
  <p:transition spd="slow" advClick="0" advTm="2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Мы занимаемся  продажей авторских сувениров ручной работы  в г. Воркута по всей России и за ее пределам.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5" name="Рисунок 4" descr="F:\Новая папка\КАРТИНКИ\ОФОРМЛЕНИЕ\УКРАШЕНИЯ\Снежинки\0_9fc7a_c5fe3bd1_S.jpg.png"/>
          <p:cNvPicPr/>
          <p:nvPr/>
        </p:nvPicPr>
        <p:blipFill>
          <a:blip r:embed="rId2" cstate="print">
            <a:duotone>
              <a:prstClr val="black"/>
              <a:srgbClr val="4BACC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40633">
            <a:off x="3550920" y="2612073"/>
            <a:ext cx="2042160" cy="1633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www.artleo.com/pic/download.php?file=201108/1024x768/artleo.com-49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79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бъект 2"/>
          <p:cNvSpPr txBox="1">
            <a:spLocks/>
          </p:cNvSpPr>
          <p:nvPr/>
        </p:nvSpPr>
        <p:spPr>
          <a:xfrm>
            <a:off x="395536" y="404664"/>
            <a:ext cx="8424936" cy="58326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kumimoji="0" lang="ru-RU" sz="3700" b="1" i="1" u="none" strike="noStrike" kern="0" cap="none" spc="0" normalizeH="0" baseline="0" noProof="0" dirty="0" smtClean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rgbClr val="365F91"/>
                </a:solidFill>
                <a:effectLst>
                  <a:outerShdw blurRad="101600" dist="76200" dir="5400000" sx="0" sy="0">
                    <a:srgbClr val="4F81BD">
                      <a:satMod val="190000"/>
                      <a:tint val="100000"/>
                      <a:alpha val="74000"/>
                    </a:srgbClr>
                  </a:outerShdw>
                </a:effectLst>
                <a:uLnTx/>
                <a:uFillTx/>
                <a:latin typeface="Bookman Old Style"/>
                <a:ea typeface="Calibri"/>
                <a:cs typeface="Times New Roman"/>
              </a:rPr>
              <a:t>	</a:t>
            </a:r>
            <a:r>
              <a:rPr kumimoji="0" lang="ru-RU" sz="3700" b="1" i="1" u="none" strike="noStrike" kern="0" cap="none" spc="0" normalizeH="0" baseline="0" noProof="0" dirty="0" smtClean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101600" dist="76200" dir="5400000" sx="0" sy="0">
                    <a:srgbClr val="4F81BD">
                      <a:satMod val="190000"/>
                      <a:tint val="100000"/>
                      <a:alpha val="74000"/>
                    </a:srgbClr>
                  </a:outerShdw>
                </a:effectLst>
                <a:uLnTx/>
                <a:uFillTx/>
                <a:latin typeface="Bookman Old Style"/>
                <a:ea typeface="Calibri"/>
                <a:cs typeface="Times New Roman"/>
              </a:rPr>
              <a:t>Творческая сувенирная мастерская «Воркутинский сувенир»</a:t>
            </a:r>
            <a:r>
              <a:rPr lang="ru-RU" noProof="0" dirty="0"/>
              <a:t> </a:t>
            </a:r>
            <a:r>
              <a:rPr lang="ru-RU" sz="3700" b="1" i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представляет изделия ручного труда, разработанные на основе изучения этнической культуры и жизни народов крайнего севера и изготовленные  с использованием уникальных природных экологически чистых материалов: воркутинская глина, каменный уголь, мех и кожа северных животных, лен и хлопок.</a:t>
            </a:r>
            <a:endParaRPr lang="ru-RU" sz="3700" b="1" i="1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23" name="Рисунок 22" descr="F:\Новая папка\КАРТИНКИ\ОФОРМЛЕНИЕ\УКРАШЕНИЯ\Снежинки\0_9fc7a_c5fe3bd1_S.jpg.png"/>
          <p:cNvPicPr/>
          <p:nvPr/>
        </p:nvPicPr>
        <p:blipFill>
          <a:blip r:embed="rId2" cstate="print">
            <a:duotone>
              <a:prstClr val="black"/>
              <a:srgbClr val="4BACC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97123">
            <a:off x="-683717" y="5720685"/>
            <a:ext cx="1820665" cy="1375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F:\Новая папка\КАРТИНКИ\ОФОРМЛЕНИЕ\УКРАШЕНИЯ\Снежинки\0_9fc7a_c5fe3bd1_S.jpg.png"/>
          <p:cNvPicPr/>
          <p:nvPr/>
        </p:nvPicPr>
        <p:blipFill>
          <a:blip r:embed="rId2" cstate="print">
            <a:duotone>
              <a:prstClr val="black"/>
              <a:srgbClr val="4BACC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40633">
            <a:off x="5207704" y="6216450"/>
            <a:ext cx="1322553" cy="893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 descr="F:\Новая папка\КАРТИНКИ\ОФОРМЛЕНИЕ\УКРАШЕНИЯ\Снежинки\0_9fc7a_c5fe3bd1_S.jpg.png"/>
          <p:cNvPicPr/>
          <p:nvPr/>
        </p:nvPicPr>
        <p:blipFill>
          <a:blip r:embed="rId2" cstate="print">
            <a:duotone>
              <a:prstClr val="black"/>
              <a:srgbClr val="4BACC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30506">
            <a:off x="2330826" y="6341369"/>
            <a:ext cx="1820665" cy="1375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Рисунок 25" descr="F:\Новая папка\КАРТИНКИ\ОФОРМЛЕНИЕ\УКРАШЕНИЯ\Снежинки\0_9fc7a_c5fe3bd1_S.jpg.png"/>
          <p:cNvPicPr/>
          <p:nvPr/>
        </p:nvPicPr>
        <p:blipFill>
          <a:blip r:embed="rId2" cstate="print">
            <a:duotone>
              <a:prstClr val="black"/>
              <a:srgbClr val="4BACC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09029">
            <a:off x="7605704" y="5625680"/>
            <a:ext cx="1820665" cy="13757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5574512"/>
      </p:ext>
    </p:extLst>
  </p:cSld>
  <p:clrMapOvr>
    <a:masterClrMapping/>
  </p:clrMapOvr>
  <p:transition spd="slow" advClick="0" advTm="20000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artleo.com/pic/download.php?file=201108/1024x768/artleo.com-49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79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539552" y="411124"/>
            <a:ext cx="8280920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3700" b="1" i="1" kern="0" dirty="0" smtClean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/>
                <a:cs typeface="Times New Roman"/>
              </a:rPr>
              <a:t>	</a:t>
            </a:r>
            <a:r>
              <a:rPr lang="ru-RU" sz="2400" b="1" i="1" kern="0" dirty="0" smtClean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latin typeface="Bookman Old Style"/>
                <a:cs typeface="Times New Roman"/>
              </a:rPr>
              <a:t>Нашей</a:t>
            </a:r>
            <a:r>
              <a:rPr lang="ru-RU" sz="2400" b="1" i="1" kern="0" dirty="0" smtClean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latin typeface="Bookman Old Style"/>
                <a:cs typeface="Times New Roman"/>
              </a:rPr>
              <a:t> целью </a:t>
            </a:r>
            <a:r>
              <a:rPr lang="ru-RU" sz="2400" b="1" i="1" kern="0" dirty="0" smtClean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latin typeface="Bookman Old Style"/>
                <a:cs typeface="Times New Roman"/>
              </a:rPr>
              <a:t>является</a:t>
            </a:r>
            <a:r>
              <a:rPr lang="ru-RU" sz="2400" b="1" i="1" kern="0" dirty="0" smtClean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latin typeface="Bookman Old Style"/>
                <a:cs typeface="Times New Roman"/>
              </a:rPr>
              <a:t> </a:t>
            </a:r>
            <a:r>
              <a:rPr lang="ru-RU" sz="2400" b="1" i="1" kern="0" dirty="0" smtClean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latin typeface="Bookman Old Style"/>
                <a:cs typeface="Times New Roman"/>
              </a:rPr>
              <a:t>развитие творческой сувенирной мастерской, популяризация изделий ручного труда, отражающих уникальную культуру и неповторимый колорит нашего города.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7" name="Рисунок 6" descr="F:\Новая папка\КАРТИНКИ\ОФОРМЛЕНИЕ\УКРАШЕНИЯ\Снежинки\3dbe126a9f6e.png"/>
          <p:cNvPicPr/>
          <p:nvPr/>
        </p:nvPicPr>
        <p:blipFill>
          <a:blip r:embed="rId3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145" y="2859093"/>
            <a:ext cx="677545" cy="725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koktur.ru/assets/images/Navstrechy_solntzy/80716116_large_0_435f0_26fa5ab4_XL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623">
            <a:off x="8303258" y="-23052"/>
            <a:ext cx="747110" cy="868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koktur.ru/assets/images/Navstrechy_solntzy/80716116_large_0_435f0_26fa5ab4_XL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19178">
            <a:off x="6346453" y="2979315"/>
            <a:ext cx="801779" cy="917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F:\Новая папка\КАРТИНКИ\ОФОРМЛЕНИЕ\УКРАШЕНИЯ\Снежинки\2cd1d84c42f7.png"/>
          <p:cNvPicPr/>
          <p:nvPr/>
        </p:nvPicPr>
        <p:blipFill>
          <a:blip r:embed="rId6" cstate="print">
            <a:duotone>
              <a:prstClr val="black"/>
              <a:srgbClr val="4F81B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4690" y="1196752"/>
            <a:ext cx="407971" cy="497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F:\Новая папка\КАРТИНКИ\ОФОРМЛЕНИЕ\УКРАШЕНИЯ\Снежинки\2cd1d84c42f7.png"/>
          <p:cNvPicPr/>
          <p:nvPr/>
        </p:nvPicPr>
        <p:blipFill>
          <a:blip r:embed="rId7" cstate="print">
            <a:duotone>
              <a:prstClr val="black"/>
              <a:srgbClr val="4F81B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791" y="3438005"/>
            <a:ext cx="581126" cy="578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koktur.ru/assets/images/Navstrechy_solntzy/80716116_large_0_435f0_26fa5ab4_XL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19178">
            <a:off x="1268901" y="5281026"/>
            <a:ext cx="801779" cy="917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F:\Новая папка\КАРТИНКИ\ОФОРМЛЕНИЕ\УКРАШЕНИЯ\Снежинки\3dbe126a9f6e.png"/>
          <p:cNvPicPr/>
          <p:nvPr/>
        </p:nvPicPr>
        <p:blipFill>
          <a:blip r:embed="rId3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4883">
            <a:off x="72644" y="5796709"/>
            <a:ext cx="920702" cy="941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F:\Новая папка\КАРТИНКИ\ОФОРМЛЕНИЕ\УКРАШЕНИЯ\Снежинки\2cd1d84c42f7.png"/>
          <p:cNvPicPr/>
          <p:nvPr/>
        </p:nvPicPr>
        <p:blipFill>
          <a:blip r:embed="rId6" cstate="print">
            <a:duotone>
              <a:prstClr val="black"/>
              <a:srgbClr val="4F81B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8840" y="338863"/>
            <a:ext cx="407971" cy="497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F:\Новая папка\КАРТИНКИ\ОФОРМЛЕНИЕ\УКРАШЕНИЯ\Снежинки\3dbe126a9f6e.png"/>
          <p:cNvPicPr/>
          <p:nvPr/>
        </p:nvPicPr>
        <p:blipFill>
          <a:blip r:embed="rId3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4883">
            <a:off x="7576794" y="4938820"/>
            <a:ext cx="920702" cy="94149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Объект 2"/>
          <p:cNvSpPr txBox="1">
            <a:spLocks/>
          </p:cNvSpPr>
          <p:nvPr/>
        </p:nvSpPr>
        <p:spPr>
          <a:xfrm>
            <a:off x="539552" y="2636912"/>
            <a:ext cx="8280920" cy="40324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b="1" i="1" kern="0" dirty="0" smtClean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latin typeface="Bookman Old Style"/>
                <a:cs typeface="Times New Roman"/>
              </a:rPr>
              <a:t>Задачи:</a:t>
            </a:r>
          </a:p>
          <a:p>
            <a:pPr>
              <a:buFont typeface="Wingdings" pitchFamily="2" charset="2"/>
              <a:buChar char="ü"/>
            </a:pPr>
            <a:r>
              <a:rPr lang="ru-RU" sz="2100" b="1" i="1" kern="0" dirty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latin typeface="Bookman Old Style"/>
                <a:cs typeface="Times New Roman"/>
              </a:rPr>
              <a:t>у</a:t>
            </a:r>
            <a:r>
              <a:rPr lang="ru-RU" sz="2100" b="1" i="1" kern="0" dirty="0" smtClean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latin typeface="Bookman Old Style"/>
                <a:cs typeface="Times New Roman"/>
              </a:rPr>
              <a:t>частие в развитии культуры и искусства города Воркуты;</a:t>
            </a:r>
          </a:p>
          <a:p>
            <a:pPr>
              <a:buFont typeface="Wingdings" pitchFamily="2" charset="2"/>
              <a:buChar char="ü"/>
            </a:pPr>
            <a:r>
              <a:rPr lang="ru-RU" sz="2100" b="1" i="1" kern="0" dirty="0" smtClean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latin typeface="Bookman Old Style"/>
                <a:cs typeface="Times New Roman"/>
              </a:rPr>
              <a:t>приобщение жителей и гостей города к культуре народов севера;</a:t>
            </a:r>
          </a:p>
          <a:p>
            <a:pPr>
              <a:buFont typeface="Wingdings" pitchFamily="2" charset="2"/>
              <a:buChar char="ü"/>
            </a:pPr>
            <a:r>
              <a:rPr lang="ru-RU" sz="2100" b="1" i="1" kern="0" dirty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latin typeface="Bookman Old Style"/>
                <a:cs typeface="Times New Roman"/>
              </a:rPr>
              <a:t>у</a:t>
            </a:r>
            <a:r>
              <a:rPr lang="ru-RU" sz="2100" b="1" i="1" kern="0" dirty="0" smtClean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latin typeface="Bookman Old Style"/>
                <a:cs typeface="Times New Roman"/>
              </a:rPr>
              <a:t>частие в развитие туризма с целью демонстрации этнической культуры нашего города;</a:t>
            </a:r>
          </a:p>
          <a:p>
            <a:pPr>
              <a:buFont typeface="Wingdings" pitchFamily="2" charset="2"/>
              <a:buChar char="ü"/>
            </a:pPr>
            <a:r>
              <a:rPr lang="ru-RU" sz="2100" b="1" i="1" kern="0" dirty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latin typeface="Bookman Old Style"/>
                <a:cs typeface="Times New Roman"/>
              </a:rPr>
              <a:t>у</a:t>
            </a:r>
            <a:r>
              <a:rPr lang="ru-RU" sz="2100" b="1" i="1" kern="0" dirty="0" smtClean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latin typeface="Bookman Old Style"/>
                <a:cs typeface="Times New Roman"/>
              </a:rPr>
              <a:t>частие в выставках, ярмарках, конкурсах, проведение мастер-классов;</a:t>
            </a:r>
          </a:p>
          <a:p>
            <a:pPr>
              <a:buFont typeface="Wingdings" pitchFamily="2" charset="2"/>
              <a:buChar char="ü"/>
            </a:pPr>
            <a:r>
              <a:rPr lang="ru-RU" sz="2100" b="1" i="1" kern="0" dirty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latin typeface="Bookman Old Style"/>
                <a:cs typeface="Times New Roman"/>
              </a:rPr>
              <a:t>п</a:t>
            </a:r>
            <a:r>
              <a:rPr lang="ru-RU" sz="2100" b="1" i="1" kern="0" dirty="0" smtClean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latin typeface="Bookman Old Style"/>
                <a:cs typeface="Times New Roman"/>
              </a:rPr>
              <a:t>редоставление рабочих мест талантливым мастерам нашего города;</a:t>
            </a:r>
          </a:p>
          <a:p>
            <a:pPr>
              <a:buFont typeface="Wingdings" pitchFamily="2" charset="2"/>
              <a:buChar char="ü"/>
            </a:pPr>
            <a:r>
              <a:rPr lang="ru-RU" sz="2100" b="1" i="1" kern="0" dirty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latin typeface="Bookman Old Style"/>
                <a:cs typeface="Times New Roman"/>
              </a:rPr>
              <a:t>р</a:t>
            </a:r>
            <a:r>
              <a:rPr lang="ru-RU" sz="2100" b="1" i="1" kern="0" dirty="0" smtClean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latin typeface="Bookman Old Style"/>
                <a:cs typeface="Times New Roman"/>
              </a:rPr>
              <a:t>еализация изделий «Воркутинский сувенир» жителям и гостям города по доступным ценам.</a:t>
            </a:r>
          </a:p>
          <a:p>
            <a:pPr>
              <a:buFont typeface="Wingdings" pitchFamily="2" charset="2"/>
              <a:buChar char="ü"/>
            </a:pPr>
            <a:r>
              <a:rPr lang="ru-RU" sz="2100" b="1" i="1" kern="0" dirty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latin typeface="Bookman Old Style"/>
                <a:cs typeface="Times New Roman"/>
              </a:rPr>
              <a:t>в</a:t>
            </a:r>
            <a:r>
              <a:rPr lang="ru-RU" sz="2100" b="1" i="1" kern="0" dirty="0" smtClean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latin typeface="Bookman Old Style"/>
                <a:cs typeface="Times New Roman"/>
              </a:rPr>
              <a:t>ыход рынка сбыта сувенирной продукции за пределы города Воркуты.</a:t>
            </a:r>
          </a:p>
          <a:p>
            <a:pPr marL="0" indent="0" algn="ctr">
              <a:buNone/>
            </a:pPr>
            <a:endParaRPr lang="ru-RU" sz="2800" b="1" i="1" kern="0" dirty="0" smtClean="0">
              <a:ln w="445" cap="flat" cmpd="sng" algn="ctr">
                <a:solidFill>
                  <a:srgbClr val="1D7DEE">
                    <a:alpha val="55000"/>
                  </a:srgbClr>
                </a:solidFill>
                <a:prstDash val="solid"/>
                <a:round/>
              </a:ln>
              <a:solidFill>
                <a:srgbClr val="002060"/>
              </a:solidFill>
              <a:latin typeface="Bookman Old Style"/>
              <a:cs typeface="Times New Roman"/>
            </a:endParaRPr>
          </a:p>
          <a:p>
            <a:pPr algn="ctr">
              <a:buFont typeface="Wingdings" pitchFamily="2" charset="2"/>
              <a:buChar char="ü"/>
            </a:pPr>
            <a:endParaRPr lang="ru-RU" sz="2800" b="1" i="1" kern="0" dirty="0" smtClean="0">
              <a:ln w="445" cap="flat" cmpd="sng" algn="ctr">
                <a:solidFill>
                  <a:srgbClr val="1D7DEE">
                    <a:alpha val="55000"/>
                  </a:srgbClr>
                </a:solidFill>
                <a:prstDash val="solid"/>
                <a:round/>
              </a:ln>
              <a:solidFill>
                <a:srgbClr val="C00000"/>
              </a:solidFill>
              <a:latin typeface="Bookman Old Style"/>
              <a:cs typeface="Times New Roman"/>
            </a:endParaRPr>
          </a:p>
          <a:p>
            <a:pPr algn="ctr">
              <a:buFont typeface="Wingdings" pitchFamily="2" charset="2"/>
              <a:buChar char="ü"/>
            </a:pPr>
            <a:endParaRPr lang="ru-RU" sz="2800" b="1" i="1" kern="0" dirty="0" smtClean="0">
              <a:ln w="445" cap="flat" cmpd="sng" algn="ctr">
                <a:solidFill>
                  <a:srgbClr val="1D7DEE">
                    <a:alpha val="55000"/>
                  </a:srgbClr>
                </a:solidFill>
                <a:prstDash val="solid"/>
                <a:round/>
              </a:ln>
              <a:solidFill>
                <a:srgbClr val="C00000"/>
              </a:solidFill>
              <a:latin typeface="Bookman Old Style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87878310"/>
      </p:ext>
    </p:extLst>
  </p:cSld>
  <p:clrMapOvr>
    <a:masterClrMapping/>
  </p:clrMapOvr>
  <p:transition spd="slow" advClick="0" advTm="20000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artleo.com/pic/download.php?file=201108/1024x768/artleo.com-49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" y="1600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539552" y="411124"/>
            <a:ext cx="8280920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i="1" kern="0" dirty="0" smtClean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latin typeface="Bookman Old Style"/>
                <a:cs typeface="Times New Roman"/>
              </a:rPr>
              <a:t>Ассортимент продукции творческой сувенирной мастерской:</a:t>
            </a:r>
          </a:p>
          <a:p>
            <a:pPr marL="0" indent="0" algn="ctr">
              <a:buNone/>
            </a:pPr>
            <a:endParaRPr lang="ru-RU" sz="2800" b="1" i="1" kern="0" dirty="0" smtClean="0">
              <a:ln w="445" cap="flat" cmpd="sng" algn="ctr">
                <a:solidFill>
                  <a:srgbClr val="1D7DEE">
                    <a:alpha val="55000"/>
                  </a:srgbClr>
                </a:solidFill>
                <a:prstDash val="solid"/>
                <a:round/>
              </a:ln>
              <a:solidFill>
                <a:srgbClr val="FF0000"/>
              </a:solidFill>
              <a:latin typeface="Bookman Old Style"/>
              <a:cs typeface="Times New Roman"/>
            </a:endParaRPr>
          </a:p>
          <a:p>
            <a:pPr algn="ctr">
              <a:buFont typeface="Wingdings" pitchFamily="2" charset="2"/>
              <a:buChar char="ü"/>
            </a:pPr>
            <a:r>
              <a:rPr lang="ru-RU" sz="2800" b="1" i="1" kern="0" dirty="0" smtClean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latin typeface="Bookman Old Style"/>
                <a:cs typeface="Times New Roman"/>
              </a:rPr>
              <a:t>«Воркутинская глиняная игрушка»</a:t>
            </a:r>
          </a:p>
          <a:p>
            <a:pPr algn="ctr">
              <a:buFont typeface="Wingdings" pitchFamily="2" charset="2"/>
              <a:buChar char="ü"/>
            </a:pPr>
            <a:r>
              <a:rPr lang="ru-RU" sz="2800" b="1" i="1" kern="0" dirty="0" smtClean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latin typeface="Bookman Old Style"/>
                <a:cs typeface="Times New Roman"/>
              </a:rPr>
              <a:t>Сувениры из природного материала</a:t>
            </a:r>
          </a:p>
          <a:p>
            <a:pPr algn="ctr">
              <a:buFont typeface="Wingdings" pitchFamily="2" charset="2"/>
              <a:buChar char="ü"/>
            </a:pPr>
            <a:r>
              <a:rPr lang="ru-RU" sz="2800" b="1" i="1" kern="0" dirty="0" smtClean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latin typeface="Bookman Old Style"/>
                <a:cs typeface="Times New Roman"/>
              </a:rPr>
              <a:t>Текстильная кукла</a:t>
            </a:r>
          </a:p>
          <a:p>
            <a:pPr algn="ctr">
              <a:buFont typeface="Wingdings" pitchFamily="2" charset="2"/>
              <a:buChar char="ü"/>
            </a:pPr>
            <a:r>
              <a:rPr lang="ru-RU" sz="2800" b="1" i="1" kern="0" dirty="0" smtClean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latin typeface="Bookman Old Style"/>
                <a:cs typeface="Times New Roman"/>
              </a:rPr>
              <a:t>Текстильные сувениры</a:t>
            </a:r>
          </a:p>
          <a:p>
            <a:pPr algn="ctr">
              <a:buFont typeface="Wingdings" pitchFamily="2" charset="2"/>
              <a:buChar char="ü"/>
            </a:pPr>
            <a:r>
              <a:rPr lang="ru-RU" sz="2800" b="1" i="1" kern="0" dirty="0" smtClean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latin typeface="Bookman Old Style"/>
                <a:cs typeface="Times New Roman"/>
              </a:rPr>
              <a:t>Сувениры из меха, кожи и бисера</a:t>
            </a:r>
          </a:p>
          <a:p>
            <a:pPr algn="ctr">
              <a:buFont typeface="Wingdings" pitchFamily="2" charset="2"/>
              <a:buChar char="ü"/>
            </a:pPr>
            <a:r>
              <a:rPr lang="ru-RU" sz="2800" b="1" i="1" kern="0" dirty="0" smtClean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latin typeface="Bookman Old Style"/>
                <a:cs typeface="Times New Roman"/>
              </a:rPr>
              <a:t>Роспись </a:t>
            </a:r>
            <a:r>
              <a:rPr lang="ru-RU" sz="2800" b="1" i="1" kern="0" dirty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latin typeface="Bookman Old Style"/>
                <a:cs typeface="Times New Roman"/>
              </a:rPr>
              <a:t>п</a:t>
            </a:r>
            <a:r>
              <a:rPr lang="ru-RU" sz="2800" b="1" i="1" kern="0" dirty="0" smtClean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latin typeface="Bookman Old Style"/>
                <a:cs typeface="Times New Roman"/>
              </a:rPr>
              <a:t>о дереву</a:t>
            </a:r>
          </a:p>
          <a:p>
            <a:pPr algn="ctr">
              <a:buFont typeface="Wingdings" pitchFamily="2" charset="2"/>
              <a:buChar char="ü"/>
            </a:pPr>
            <a:r>
              <a:rPr lang="ru-RU" sz="2800" b="1" i="1" kern="0" dirty="0" smtClean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latin typeface="Bookman Old Style"/>
                <a:cs typeface="Times New Roman"/>
              </a:rPr>
              <a:t>Роспись и </a:t>
            </a:r>
            <a:r>
              <a:rPr lang="ru-RU" sz="2800" b="1" i="1" kern="0" dirty="0" err="1" smtClean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latin typeface="Bookman Old Style"/>
                <a:cs typeface="Times New Roman"/>
              </a:rPr>
              <a:t>декупаж</a:t>
            </a:r>
            <a:r>
              <a:rPr lang="ru-RU" sz="2800" b="1" i="1" kern="0" dirty="0" smtClean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latin typeface="Bookman Old Style"/>
                <a:cs typeface="Times New Roman"/>
              </a:rPr>
              <a:t> по стеклу</a:t>
            </a:r>
          </a:p>
          <a:p>
            <a:pPr marL="0" indent="0" algn="ctr">
              <a:buNone/>
            </a:pPr>
            <a:endParaRPr lang="ru-RU" sz="2800" b="1" i="1" kern="0" dirty="0" smtClean="0">
              <a:ln w="445" cap="flat" cmpd="sng" algn="ctr">
                <a:solidFill>
                  <a:srgbClr val="1D7DEE">
                    <a:alpha val="55000"/>
                  </a:srgbClr>
                </a:solidFill>
                <a:prstDash val="solid"/>
                <a:round/>
              </a:ln>
              <a:solidFill>
                <a:srgbClr val="002060"/>
              </a:solidFill>
              <a:latin typeface="Bookman Old Style"/>
              <a:cs typeface="Times New Roman"/>
            </a:endParaRPr>
          </a:p>
          <a:p>
            <a:pPr algn="ctr">
              <a:buFont typeface="Wingdings" pitchFamily="2" charset="2"/>
              <a:buChar char="ü"/>
            </a:pPr>
            <a:endParaRPr lang="ru-RU" sz="2800" b="1" i="1" kern="0" dirty="0" smtClean="0">
              <a:ln w="445" cap="flat" cmpd="sng" algn="ctr">
                <a:solidFill>
                  <a:srgbClr val="1D7DEE">
                    <a:alpha val="55000"/>
                  </a:srgbClr>
                </a:solidFill>
                <a:prstDash val="solid"/>
                <a:round/>
              </a:ln>
              <a:solidFill>
                <a:srgbClr val="C00000"/>
              </a:solidFill>
              <a:latin typeface="Bookman Old Style"/>
              <a:cs typeface="Times New Roman"/>
            </a:endParaRPr>
          </a:p>
          <a:p>
            <a:pPr algn="ctr">
              <a:buFont typeface="Wingdings" pitchFamily="2" charset="2"/>
              <a:buChar char="ü"/>
            </a:pPr>
            <a:endParaRPr lang="ru-RU" sz="2800" b="1" i="1" kern="0" dirty="0" smtClean="0">
              <a:ln w="445" cap="flat" cmpd="sng" algn="ctr">
                <a:solidFill>
                  <a:srgbClr val="1D7DEE">
                    <a:alpha val="55000"/>
                  </a:srgbClr>
                </a:solidFill>
                <a:prstDash val="solid"/>
                <a:round/>
              </a:ln>
              <a:solidFill>
                <a:srgbClr val="C00000"/>
              </a:solidFill>
              <a:latin typeface="Bookman Old Style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60728397"/>
      </p:ext>
    </p:extLst>
  </p:cSld>
  <p:clrMapOvr>
    <a:masterClrMapping/>
  </p:clrMapOvr>
  <p:transition spd="slow" advClick="0" advTm="20000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artleo.com/pic/download.php?file=201108/1024x768/artleo.com-49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" y="1600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539552" y="411124"/>
            <a:ext cx="8280920" cy="1312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i="1" kern="0" dirty="0" smtClean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latin typeface="Bookman Old Style"/>
                <a:cs typeface="Times New Roman"/>
              </a:rPr>
              <a:t>«Воркутинская глиняная игрушка»</a:t>
            </a:r>
            <a:r>
              <a:rPr lang="ru-RU" sz="2000" b="1" i="1" kern="0" dirty="0" smtClean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latin typeface="Bookman Old Style"/>
                <a:cs typeface="Times New Roman"/>
              </a:rPr>
              <a:t> – бренд творческой мастерской «Воркутинский сувенир». Изучение культуры коренного населения и создание игрушки послужило рождением идеи мастерской. </a:t>
            </a:r>
          </a:p>
          <a:p>
            <a:pPr marL="0" indent="0" algn="ctr">
              <a:buNone/>
            </a:pPr>
            <a:endParaRPr lang="ru-RU" sz="1600" b="1" i="1" kern="0" dirty="0">
              <a:ln w="445" cap="flat" cmpd="sng" algn="ctr">
                <a:solidFill>
                  <a:srgbClr val="1D7DEE">
                    <a:alpha val="55000"/>
                  </a:srgbClr>
                </a:solidFill>
                <a:prstDash val="solid"/>
                <a:round/>
              </a:ln>
              <a:solidFill>
                <a:srgbClr val="002060"/>
              </a:solidFill>
              <a:latin typeface="Bookman Old Style"/>
              <a:cs typeface="Times New Roman"/>
            </a:endParaRPr>
          </a:p>
          <a:p>
            <a:pPr marL="0" indent="0" algn="ctr">
              <a:buNone/>
            </a:pPr>
            <a:endParaRPr lang="ru-RU" sz="1600" b="1" i="1" kern="0" dirty="0" smtClean="0">
              <a:ln w="445" cap="flat" cmpd="sng" algn="ctr">
                <a:solidFill>
                  <a:srgbClr val="1D7DEE">
                    <a:alpha val="55000"/>
                  </a:srgbClr>
                </a:solidFill>
                <a:prstDash val="solid"/>
                <a:round/>
              </a:ln>
              <a:solidFill>
                <a:srgbClr val="002060"/>
              </a:solidFill>
              <a:latin typeface="Bookman Old Style"/>
              <a:cs typeface="Times New Roman"/>
            </a:endParaRPr>
          </a:p>
          <a:p>
            <a:pPr marL="0" indent="0" algn="ctr">
              <a:buNone/>
            </a:pPr>
            <a:endParaRPr lang="ru-RU" sz="1600" b="1" i="1" kern="0" dirty="0" smtClean="0">
              <a:ln w="445" cap="flat" cmpd="sng" algn="ctr">
                <a:solidFill>
                  <a:srgbClr val="1D7DEE">
                    <a:alpha val="55000"/>
                  </a:srgbClr>
                </a:solidFill>
                <a:prstDash val="solid"/>
                <a:round/>
              </a:ln>
              <a:solidFill>
                <a:srgbClr val="002060"/>
              </a:solidFill>
              <a:latin typeface="Bookman Old Style"/>
              <a:cs typeface="Times New Roman"/>
            </a:endParaRPr>
          </a:p>
          <a:p>
            <a:pPr marL="0" indent="0" algn="ctr">
              <a:buNone/>
            </a:pPr>
            <a:endParaRPr lang="ru-RU" sz="1600" b="1" i="1" kern="0" dirty="0">
              <a:ln w="445" cap="flat" cmpd="sng" algn="ctr">
                <a:solidFill>
                  <a:srgbClr val="1D7DEE">
                    <a:alpha val="55000"/>
                  </a:srgbClr>
                </a:solidFill>
                <a:prstDash val="solid"/>
                <a:round/>
              </a:ln>
              <a:solidFill>
                <a:srgbClr val="002060"/>
              </a:solidFill>
              <a:latin typeface="Bookman Old Style"/>
              <a:cs typeface="Times New Roman"/>
            </a:endParaRPr>
          </a:p>
          <a:p>
            <a:pPr marL="0" indent="0" algn="ctr">
              <a:buNone/>
            </a:pPr>
            <a:endParaRPr lang="ru-RU" sz="1600" b="1" i="1" kern="0" dirty="0" smtClean="0">
              <a:ln w="445" cap="flat" cmpd="sng" algn="ctr">
                <a:solidFill>
                  <a:srgbClr val="1D7DEE">
                    <a:alpha val="55000"/>
                  </a:srgbClr>
                </a:solidFill>
                <a:prstDash val="solid"/>
                <a:round/>
              </a:ln>
              <a:solidFill>
                <a:srgbClr val="002060"/>
              </a:solidFill>
              <a:latin typeface="Bookman Old Style"/>
              <a:cs typeface="Times New Roman"/>
            </a:endParaRPr>
          </a:p>
          <a:p>
            <a:pPr marL="0" indent="0" algn="ctr">
              <a:buNone/>
            </a:pPr>
            <a:endParaRPr lang="ru-RU" sz="1600" b="1" i="1" kern="0" dirty="0">
              <a:ln w="445" cap="flat" cmpd="sng" algn="ctr">
                <a:solidFill>
                  <a:srgbClr val="1D7DEE">
                    <a:alpha val="55000"/>
                  </a:srgbClr>
                </a:solidFill>
                <a:prstDash val="solid"/>
                <a:round/>
              </a:ln>
              <a:solidFill>
                <a:srgbClr val="002060"/>
              </a:solidFill>
              <a:latin typeface="Bookman Old Style"/>
              <a:cs typeface="Times New Roman"/>
            </a:endParaRPr>
          </a:p>
          <a:p>
            <a:pPr marL="0" indent="0" algn="ctr">
              <a:buNone/>
            </a:pPr>
            <a:endParaRPr lang="ru-RU" sz="1600" b="1" i="1" kern="0" dirty="0" smtClean="0">
              <a:ln w="445" cap="flat" cmpd="sng" algn="ctr">
                <a:solidFill>
                  <a:srgbClr val="1D7DEE">
                    <a:alpha val="55000"/>
                  </a:srgbClr>
                </a:solidFill>
                <a:prstDash val="solid"/>
                <a:round/>
              </a:ln>
              <a:solidFill>
                <a:srgbClr val="002060"/>
              </a:solidFill>
              <a:latin typeface="Bookman Old Style"/>
              <a:cs typeface="Times New Roman"/>
            </a:endParaRPr>
          </a:p>
          <a:p>
            <a:pPr marL="0" indent="0" algn="ctr">
              <a:buNone/>
            </a:pPr>
            <a:endParaRPr lang="ru-RU" sz="1600" b="1" i="1" kern="0" dirty="0" smtClean="0">
              <a:ln w="445" cap="flat" cmpd="sng" algn="ctr">
                <a:solidFill>
                  <a:srgbClr val="1D7DEE">
                    <a:alpha val="55000"/>
                  </a:srgbClr>
                </a:solidFill>
                <a:prstDash val="solid"/>
                <a:round/>
              </a:ln>
              <a:solidFill>
                <a:srgbClr val="002060"/>
              </a:solidFill>
              <a:latin typeface="Bookman Old Style"/>
              <a:cs typeface="Times New Roman"/>
            </a:endParaRPr>
          </a:p>
          <a:p>
            <a:pPr marL="0" indent="0" algn="ctr">
              <a:buNone/>
            </a:pPr>
            <a:endParaRPr lang="ru-RU" sz="2800" b="1" i="1" kern="0" dirty="0" smtClean="0">
              <a:ln w="445" cap="flat" cmpd="sng" algn="ctr">
                <a:solidFill>
                  <a:srgbClr val="1D7DEE">
                    <a:alpha val="55000"/>
                  </a:srgbClr>
                </a:solidFill>
                <a:prstDash val="solid"/>
                <a:round/>
              </a:ln>
              <a:solidFill>
                <a:srgbClr val="002060"/>
              </a:solidFill>
              <a:latin typeface="Bookman Old Style"/>
              <a:cs typeface="Times New Roman"/>
            </a:endParaRPr>
          </a:p>
          <a:p>
            <a:pPr algn="ctr">
              <a:buFont typeface="Wingdings" pitchFamily="2" charset="2"/>
              <a:buChar char="ü"/>
            </a:pPr>
            <a:endParaRPr lang="ru-RU" sz="2800" b="1" i="1" kern="0" dirty="0" smtClean="0">
              <a:ln w="445" cap="flat" cmpd="sng" algn="ctr">
                <a:solidFill>
                  <a:srgbClr val="1D7DEE">
                    <a:alpha val="55000"/>
                  </a:srgbClr>
                </a:solidFill>
                <a:prstDash val="solid"/>
                <a:round/>
              </a:ln>
              <a:solidFill>
                <a:srgbClr val="C00000"/>
              </a:solidFill>
              <a:latin typeface="Bookman Old Style"/>
              <a:cs typeface="Times New Roman"/>
            </a:endParaRPr>
          </a:p>
          <a:p>
            <a:pPr algn="ctr">
              <a:buFont typeface="Wingdings" pitchFamily="2" charset="2"/>
              <a:buChar char="ü"/>
            </a:pPr>
            <a:endParaRPr lang="ru-RU" sz="2800" b="1" i="1" kern="0" dirty="0" smtClean="0">
              <a:ln w="445" cap="flat" cmpd="sng" algn="ctr">
                <a:solidFill>
                  <a:srgbClr val="1D7DEE">
                    <a:alpha val="55000"/>
                  </a:srgbClr>
                </a:solidFill>
                <a:prstDash val="solid"/>
                <a:round/>
              </a:ln>
              <a:solidFill>
                <a:srgbClr val="C00000"/>
              </a:solidFill>
              <a:latin typeface="Bookman Old Style"/>
              <a:cs typeface="Times New Roman"/>
            </a:endParaRPr>
          </a:p>
        </p:txBody>
      </p:sp>
      <p:pic>
        <p:nvPicPr>
          <p:cNvPr id="6" name="Рисунок 5" descr="F:\МАСТЕРСКАЯ\1_002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73" t="8041" r="7355"/>
          <a:stretch/>
        </p:blipFill>
        <p:spPr bwMode="auto">
          <a:xfrm>
            <a:off x="7543452" y="1792594"/>
            <a:ext cx="1416869" cy="18496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1\Desktop\Католог Воркутинские сувениры\20140124_151710.jpg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73" t="26201" r="26241" b="13333"/>
          <a:stretch/>
        </p:blipFill>
        <p:spPr bwMode="auto">
          <a:xfrm>
            <a:off x="262635" y="3424540"/>
            <a:ext cx="1249137" cy="17570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F:\ВРЕМЕННАЯЯЯЯЯЯЯ\мастерская\1\20140326_105521.jpg"/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73" t="18782" r="12020" b="5584"/>
          <a:stretch/>
        </p:blipFill>
        <p:spPr bwMode="auto">
          <a:xfrm>
            <a:off x="1719908" y="2279436"/>
            <a:ext cx="1368152" cy="1826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D:\перекачка 08.02.2011\P1030579.JPG"/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62635" y="1635509"/>
            <a:ext cx="1249137" cy="14399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 descr="G:\МАСТЕРСКАЯ\Для Миры\20140326_105745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920596"/>
            <a:ext cx="2176596" cy="22610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539552" y="5181634"/>
            <a:ext cx="8280920" cy="15186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600" b="1" i="1" kern="0" dirty="0" smtClean="0">
              <a:ln w="445" cap="flat" cmpd="sng" algn="ctr">
                <a:solidFill>
                  <a:srgbClr val="1D7DEE">
                    <a:alpha val="55000"/>
                  </a:srgbClr>
                </a:solidFill>
                <a:prstDash val="solid"/>
                <a:round/>
              </a:ln>
              <a:solidFill>
                <a:srgbClr val="002060"/>
              </a:solidFill>
              <a:latin typeface="Bookman Old Style"/>
              <a:cs typeface="Times New Roman"/>
            </a:endParaRPr>
          </a:p>
          <a:p>
            <a:pPr marL="0" indent="0" algn="ctr">
              <a:buNone/>
            </a:pPr>
            <a:r>
              <a:rPr lang="ru-RU" sz="1600" b="1" i="1" kern="0" dirty="0" smtClean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latin typeface="Bookman Old Style"/>
                <a:cs typeface="Times New Roman"/>
              </a:rPr>
              <a:t>Процесс изготовления игрушки от набора глины до готового изделия осуществляется в ручную. «Воркутинская глиняная игрушка» имеет ряд отличительных и технологических особенностей, поэтому в своем роде уникальна. Широкий ассортимент фигурок удовлетворит вкус любого покупателя.</a:t>
            </a:r>
          </a:p>
          <a:p>
            <a:pPr marL="0" indent="0" algn="ctr">
              <a:buNone/>
            </a:pPr>
            <a:endParaRPr lang="ru-RU" sz="2800" b="1" i="1" kern="0" dirty="0" smtClean="0">
              <a:ln w="445" cap="flat" cmpd="sng" algn="ctr">
                <a:solidFill>
                  <a:srgbClr val="1D7DEE">
                    <a:alpha val="55000"/>
                  </a:srgbClr>
                </a:solidFill>
                <a:prstDash val="solid"/>
                <a:round/>
              </a:ln>
              <a:solidFill>
                <a:srgbClr val="002060"/>
              </a:solidFill>
              <a:latin typeface="Bookman Old Style"/>
              <a:cs typeface="Times New Roman"/>
            </a:endParaRPr>
          </a:p>
          <a:p>
            <a:pPr algn="ctr">
              <a:buFont typeface="Wingdings" pitchFamily="2" charset="2"/>
              <a:buChar char="ü"/>
            </a:pPr>
            <a:endParaRPr lang="ru-RU" sz="2800" b="1" i="1" kern="0" dirty="0" smtClean="0">
              <a:ln w="445" cap="flat" cmpd="sng" algn="ctr">
                <a:solidFill>
                  <a:srgbClr val="1D7DEE">
                    <a:alpha val="55000"/>
                  </a:srgbClr>
                </a:solidFill>
                <a:prstDash val="solid"/>
                <a:round/>
              </a:ln>
              <a:solidFill>
                <a:srgbClr val="C00000"/>
              </a:solidFill>
              <a:latin typeface="Bookman Old Style"/>
              <a:cs typeface="Times New Roman"/>
            </a:endParaRPr>
          </a:p>
          <a:p>
            <a:pPr algn="ctr">
              <a:buFont typeface="Wingdings" pitchFamily="2" charset="2"/>
              <a:buChar char="ü"/>
            </a:pPr>
            <a:endParaRPr lang="ru-RU" sz="2800" b="1" i="1" kern="0" dirty="0" smtClean="0">
              <a:ln w="445" cap="flat" cmpd="sng" algn="ctr">
                <a:solidFill>
                  <a:srgbClr val="1D7DEE">
                    <a:alpha val="55000"/>
                  </a:srgbClr>
                </a:solidFill>
                <a:prstDash val="solid"/>
                <a:round/>
              </a:ln>
              <a:solidFill>
                <a:srgbClr val="C00000"/>
              </a:solidFill>
              <a:latin typeface="Bookman Old Style"/>
              <a:cs typeface="Times New Roman"/>
            </a:endParaRPr>
          </a:p>
        </p:txBody>
      </p:sp>
      <p:pic>
        <p:nvPicPr>
          <p:cNvPr id="1026" name="Picture 2" descr="G:\МАСТЕРСКАЯ\Для Миры\20140326_10532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177682"/>
            <a:ext cx="1415158" cy="20299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" name="Рисунок 13" descr="http://koktur.ru/assets/images/Navstrechy_solntzy/80716116_large_0_435f0_26fa5ab4_XL.pn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2773">
            <a:off x="145185" y="6185303"/>
            <a:ext cx="542962" cy="616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F:\Новая папка\КАРТИНКИ\ОФОРМЛЕНИЕ\УКРАШЕНИЯ\Снежинки\2cd1d84c42f7.png"/>
          <p:cNvPicPr/>
          <p:nvPr/>
        </p:nvPicPr>
        <p:blipFill>
          <a:blip r:embed="rId15" cstate="print">
            <a:duotone>
              <a:prstClr val="black"/>
              <a:srgbClr val="4F81B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034" y="4418608"/>
            <a:ext cx="684487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F:\Новая папка\КАРТИНКИ\ОФОРМЛЕНИЕ\УКРАШЕНИЯ\Снежинки\3dbe126a9f6e.png"/>
          <p:cNvPicPr/>
          <p:nvPr/>
        </p:nvPicPr>
        <p:blipFill>
          <a:blip r:embed="rId16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847" y="3933056"/>
            <a:ext cx="1152128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://koktur.ru/assets/images/Navstrechy_solntzy/80716116_large_0_435f0_26fa5ab4_XL.png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623">
            <a:off x="8161393" y="-187363"/>
            <a:ext cx="1041400" cy="119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http://koktur.ru/assets/images/Navstrechy_solntzy/80716116_large_0_435f0_26fa5ab4_XL.png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19178">
            <a:off x="6369665" y="4375282"/>
            <a:ext cx="412115" cy="473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F:\Новая папка\КАРТИНКИ\ОФОРМЛЕНИЕ\УКРАШЕНИЯ\Снежинки\2cd1d84c42f7.png"/>
          <p:cNvPicPr/>
          <p:nvPr/>
        </p:nvPicPr>
        <p:blipFill>
          <a:blip r:embed="rId19" cstate="print">
            <a:duotone>
              <a:prstClr val="black"/>
              <a:srgbClr val="4F81B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486" y="1987791"/>
            <a:ext cx="604378" cy="67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F:\Новая папка\КАРТИНКИ\ОФОРМЛЕНИЕ\УКРАШЕНИЯ\Снежинки\3dbe126a9f6e.png"/>
          <p:cNvPicPr/>
          <p:nvPr/>
        </p:nvPicPr>
        <p:blipFill>
          <a:blip r:embed="rId16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205" y="1951455"/>
            <a:ext cx="819914" cy="7659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5962043"/>
      </p:ext>
    </p:extLst>
  </p:cSld>
  <p:clrMapOvr>
    <a:masterClrMapping/>
  </p:clrMapOvr>
  <p:transition spd="slow" advClick="0" advTm="2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artleo.com/pic/download.php?file=201108/1024x768/artleo.com-49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" y="1600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539552" y="411124"/>
            <a:ext cx="8280920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800" b="1" i="1" kern="0" dirty="0" smtClean="0">
              <a:ln w="445" cap="flat" cmpd="sng" algn="ctr">
                <a:solidFill>
                  <a:srgbClr val="1D7DEE">
                    <a:alpha val="55000"/>
                  </a:srgbClr>
                </a:solidFill>
                <a:prstDash val="solid"/>
                <a:round/>
              </a:ln>
              <a:solidFill>
                <a:srgbClr val="002060"/>
              </a:solidFill>
              <a:latin typeface="Bookman Old Style"/>
              <a:cs typeface="Times New Roman"/>
            </a:endParaRPr>
          </a:p>
          <a:p>
            <a:pPr algn="ctr">
              <a:buFont typeface="Wingdings" pitchFamily="2" charset="2"/>
              <a:buChar char="ü"/>
            </a:pPr>
            <a:endParaRPr lang="ru-RU" sz="2800" b="1" i="1" kern="0" dirty="0" smtClean="0">
              <a:ln w="445" cap="flat" cmpd="sng" algn="ctr">
                <a:solidFill>
                  <a:srgbClr val="1D7DEE">
                    <a:alpha val="55000"/>
                  </a:srgbClr>
                </a:solidFill>
                <a:prstDash val="solid"/>
                <a:round/>
              </a:ln>
              <a:solidFill>
                <a:srgbClr val="C00000"/>
              </a:solidFill>
              <a:latin typeface="Bookman Old Style"/>
              <a:cs typeface="Times New Roman"/>
            </a:endParaRPr>
          </a:p>
          <a:p>
            <a:pPr algn="ctr">
              <a:buFont typeface="Wingdings" pitchFamily="2" charset="2"/>
              <a:buChar char="ü"/>
            </a:pPr>
            <a:endParaRPr lang="ru-RU" sz="2800" b="1" i="1" kern="0" dirty="0" smtClean="0">
              <a:ln w="445" cap="flat" cmpd="sng" algn="ctr">
                <a:solidFill>
                  <a:srgbClr val="1D7DEE">
                    <a:alpha val="55000"/>
                  </a:srgbClr>
                </a:solidFill>
                <a:prstDash val="solid"/>
                <a:round/>
              </a:ln>
              <a:solidFill>
                <a:srgbClr val="C00000"/>
              </a:solidFill>
              <a:latin typeface="Bookman Old Style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369651"/>
            <a:ext cx="842493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kern="0" dirty="0" smtClean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latin typeface="Bookman Old Style"/>
                <a:cs typeface="Times New Roman"/>
              </a:rPr>
              <a:t>Сувениры из природных материалов</a:t>
            </a:r>
            <a:r>
              <a:rPr lang="ru-RU" sz="2800" b="1" i="1" kern="0" dirty="0" smtClean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latin typeface="Bookman Old Style"/>
                <a:cs typeface="Times New Roman"/>
              </a:rPr>
              <a:t> </a:t>
            </a:r>
            <a:r>
              <a:rPr lang="ru-RU" sz="2800" b="1" i="1" kern="0" dirty="0" smtClean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latin typeface="Bookman Old Style"/>
                <a:cs typeface="Times New Roman"/>
              </a:rPr>
              <a:t>– </a:t>
            </a:r>
            <a:r>
              <a:rPr lang="ru-RU" sz="2000" b="1" i="1" kern="0" dirty="0" smtClean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latin typeface="Bookman Old Style"/>
                <a:cs typeface="Times New Roman"/>
              </a:rPr>
              <a:t>различные подвески, панно, колокольчики, обереги и многое другое.</a:t>
            </a:r>
          </a:p>
          <a:p>
            <a:pPr algn="ctr"/>
            <a:endParaRPr lang="ru-RU" b="1" i="1" kern="0" dirty="0">
              <a:ln w="445" cap="flat" cmpd="sng" algn="ctr">
                <a:solidFill>
                  <a:srgbClr val="1D7DEE">
                    <a:alpha val="55000"/>
                  </a:srgbClr>
                </a:solidFill>
                <a:prstDash val="solid"/>
                <a:round/>
              </a:ln>
              <a:solidFill>
                <a:srgbClr val="002060"/>
              </a:solidFill>
              <a:latin typeface="Bookman Old Style"/>
              <a:cs typeface="Times New Roman"/>
            </a:endParaRPr>
          </a:p>
          <a:p>
            <a:pPr algn="ctr"/>
            <a:endParaRPr lang="ru-RU" b="1" i="1" kern="0" dirty="0" smtClean="0">
              <a:ln w="445" cap="flat" cmpd="sng" algn="ctr">
                <a:solidFill>
                  <a:srgbClr val="1D7DEE">
                    <a:alpha val="55000"/>
                  </a:srgbClr>
                </a:solidFill>
                <a:prstDash val="solid"/>
                <a:round/>
              </a:ln>
              <a:solidFill>
                <a:srgbClr val="002060"/>
              </a:solidFill>
              <a:latin typeface="Bookman Old Style"/>
              <a:cs typeface="Times New Roman"/>
            </a:endParaRPr>
          </a:p>
        </p:txBody>
      </p:sp>
      <p:pic>
        <p:nvPicPr>
          <p:cNvPr id="2050" name="Picture 2" descr="F:\ДЛЯ МИРРЫ!!!\20140313_08542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6" t="3314" r="22047"/>
          <a:stretch/>
        </p:blipFill>
        <p:spPr bwMode="auto">
          <a:xfrm>
            <a:off x="3217699" y="1749330"/>
            <a:ext cx="1077153" cy="21966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F:\ДЛЯ МИРРЫ!!!\20140326_11031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3" t="4970" r="18504"/>
          <a:stretch/>
        </p:blipFill>
        <p:spPr bwMode="auto">
          <a:xfrm>
            <a:off x="1756859" y="1301801"/>
            <a:ext cx="1253181" cy="2578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5" name="Picture 7" descr="F:\ДЛЯ МИРРЫ!!!\20140326_11192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4"/>
          <a:stretch/>
        </p:blipFill>
        <p:spPr bwMode="auto">
          <a:xfrm>
            <a:off x="7569584" y="1363833"/>
            <a:ext cx="1284812" cy="15807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6" name="Picture 8" descr="F:\ДЛЯ МИРРЫ!!!\20140402_09303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8" t="6065" r="5853" b="5771"/>
          <a:stretch/>
        </p:blipFill>
        <p:spPr bwMode="auto">
          <a:xfrm>
            <a:off x="6007814" y="1712269"/>
            <a:ext cx="1240978" cy="17048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7" name="Picture 9" descr="F:\ДЛЯ МИРРЫ!!!\20140402_15505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814" y="3621243"/>
            <a:ext cx="1394626" cy="18595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8" name="Picture 10" descr="F:\ДЛЯ МИРРЫ!!!\20140520_145540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3" t="3964"/>
          <a:stretch/>
        </p:blipFill>
        <p:spPr bwMode="auto">
          <a:xfrm>
            <a:off x="386731" y="2944606"/>
            <a:ext cx="1183818" cy="13774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9" name="Picture 11" descr="F:\ДЛЯ МИРРЫ!!!\20140520_14572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636" y="3217671"/>
            <a:ext cx="1256094" cy="16747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61" name="Picture 13" descr="F:\ДЛЯ МИРРЫ!!!\20140718_133059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5" t="13732" b="6855"/>
          <a:stretch/>
        </p:blipFill>
        <p:spPr bwMode="auto">
          <a:xfrm rot="5400000">
            <a:off x="1936554" y="4436725"/>
            <a:ext cx="1684648" cy="1310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62" name="Picture 14" descr="F:\ДЛЯ МИРРЫ!!!\20140718_133104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4" t="8744" r="7153" b="10816"/>
          <a:stretch/>
        </p:blipFill>
        <p:spPr bwMode="auto">
          <a:xfrm rot="5400000">
            <a:off x="3829293" y="4273093"/>
            <a:ext cx="1587497" cy="15281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63" name="Picture 15" descr="F:\ДЛЯ МИРРЫ!!!\20140718_133217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5" t="10622" r="11993" b="13435"/>
          <a:stretch/>
        </p:blipFill>
        <p:spPr bwMode="auto">
          <a:xfrm rot="5400000">
            <a:off x="341982" y="4728883"/>
            <a:ext cx="1273314" cy="11050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64" name="Picture 16" descr="F:\ДЛЯ МИРРЫ!!!\20140718_133433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31" y="1269807"/>
            <a:ext cx="1099594" cy="1448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2" name="Picture 3" descr="F:\ДЛЯ МИРРЫ!!!\20140313_085521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0" r="14002"/>
          <a:stretch/>
        </p:blipFill>
        <p:spPr bwMode="auto">
          <a:xfrm>
            <a:off x="4499992" y="1720413"/>
            <a:ext cx="1245808" cy="23346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6" name="Рисунок 25" descr="http://koktur.ru/assets/images/Navstrechy_solntzy/80716116_large_0_435f0_26fa5ab4_XL.png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2773">
            <a:off x="190406" y="5955049"/>
            <a:ext cx="753310" cy="790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26" descr="F:\Новая папка\КАРТИНКИ\ОФОРМЛЕНИЕ\УКРАШЕНИЯ\Снежинки\2cd1d84c42f7.png"/>
          <p:cNvPicPr/>
          <p:nvPr/>
        </p:nvPicPr>
        <p:blipFill>
          <a:blip r:embed="rId18" cstate="print">
            <a:duotone>
              <a:prstClr val="black"/>
              <a:srgbClr val="4F81B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141" y="3791524"/>
            <a:ext cx="472774" cy="527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27" descr="F:\Новая папка\КАРТИНКИ\ОФОРМЛЕНИЕ\УКРАШЕНИЯ\Снежинки\3dbe126a9f6e.png"/>
          <p:cNvPicPr/>
          <p:nvPr/>
        </p:nvPicPr>
        <p:blipFill>
          <a:blip r:embed="rId19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595" y="3211570"/>
            <a:ext cx="677545" cy="725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Рисунок 28" descr="http://koktur.ru/assets/images/Navstrechy_solntzy/80716116_large_0_435f0_26fa5ab4_XL.png"/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623">
            <a:off x="8133587" y="-40060"/>
            <a:ext cx="1041400" cy="119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Рисунок 29" descr="http://koktur.ru/assets/images/Navstrechy_solntzy/80716116_large_0_435f0_26fa5ab4_XL.png"/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19178">
            <a:off x="6633883" y="4033694"/>
            <a:ext cx="412115" cy="473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Рисунок 30" descr="F:\Новая папка\КАРТИНКИ\ОФОРМЛЕНИЕ\УКРАШЕНИЯ\Снежинки\2cd1d84c42f7.png"/>
          <p:cNvPicPr/>
          <p:nvPr/>
        </p:nvPicPr>
        <p:blipFill>
          <a:blip r:embed="rId22" cstate="print">
            <a:duotone>
              <a:prstClr val="black"/>
              <a:srgbClr val="4F81B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308" y="1244182"/>
            <a:ext cx="667328" cy="747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Рисунок 31" descr="F:\Новая папка\КАРТИНКИ\ОФОРМЛЕНИЕ\УКРАШЕНИЯ\Снежинки\3dbe126a9f6e.png"/>
          <p:cNvPicPr/>
          <p:nvPr/>
        </p:nvPicPr>
        <p:blipFill>
          <a:blip r:embed="rId19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" y="979854"/>
            <a:ext cx="677545" cy="725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Рисунок 32" descr="F:\Новая папка\КАРТИНКИ\ОФОРМЛЕНИЕ\УКРАШЕНИЯ\Снежинки\3dbe126a9f6e.png"/>
          <p:cNvPicPr/>
          <p:nvPr/>
        </p:nvPicPr>
        <p:blipFill>
          <a:blip r:embed="rId23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566" y="6165095"/>
            <a:ext cx="524118" cy="513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Рисунок 33" descr="http://koktur.ru/assets/images/Navstrechy_solntzy/80716116_large_0_435f0_26fa5ab4_XL.png"/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2773">
            <a:off x="7622507" y="5088450"/>
            <a:ext cx="1041400" cy="119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Рисунок 34" descr="F:\Новая папка\КАРТИНКИ\ОФОРМЛЕНИЕ\УКРАШЕНИЯ\Снежинки\3dbe126a9f6e.png"/>
          <p:cNvPicPr/>
          <p:nvPr/>
        </p:nvPicPr>
        <p:blipFill>
          <a:blip r:embed="rId19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7536" y="6165095"/>
            <a:ext cx="677545" cy="725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Рисунок 35" descr="http://koktur.ru/assets/images/Navstrechy_solntzy/80716116_large_0_435f0_26fa5ab4_XL.png"/>
          <p:cNvPicPr/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2773">
            <a:off x="6980173" y="6013942"/>
            <a:ext cx="582422" cy="667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Рисунок 36" descr="F:\Новая папка\КАРТИНКИ\ОФОРМЛЕНИЕ\УКРАШЕНИЯ\Снежинки\3dbe126a9f6e.png"/>
          <p:cNvPicPr/>
          <p:nvPr/>
        </p:nvPicPr>
        <p:blipFill>
          <a:blip r:embed="rId25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3789" y="6588732"/>
            <a:ext cx="378929" cy="404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Рисунок 37" descr="F:\Новая папка\КАРТИНКИ\ОФОРМЛЕНИЕ\УКРАШЕНИЯ\Снежинки\2cd1d84c42f7.png"/>
          <p:cNvPicPr/>
          <p:nvPr/>
        </p:nvPicPr>
        <p:blipFill>
          <a:blip r:embed="rId18" cstate="print">
            <a:duotone>
              <a:prstClr val="black"/>
              <a:srgbClr val="4F81B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341" y="5750002"/>
            <a:ext cx="472774" cy="527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Рисунок 39" descr="F:\Новая папка\КАРТИНКИ\ОФОРМЛЕНИЕ\УКРАШЕНИЯ\Снежинки\3dbe126a9f6e.png"/>
          <p:cNvPicPr/>
          <p:nvPr/>
        </p:nvPicPr>
        <p:blipFill>
          <a:blip r:embed="rId19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699" y="5662687"/>
            <a:ext cx="677545" cy="725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Рисунок 40" descr="F:\Новая папка\КАРТИНКИ\ОФОРМЛЕНИЕ\УКРАШЕНИЯ\Снежинки\2cd1d84c42f7.png"/>
          <p:cNvPicPr/>
          <p:nvPr/>
        </p:nvPicPr>
        <p:blipFill>
          <a:blip r:embed="rId26" cstate="print">
            <a:duotone>
              <a:prstClr val="black"/>
              <a:srgbClr val="4F81B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625" y="6277087"/>
            <a:ext cx="344399" cy="3585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7354931"/>
      </p:ext>
    </p:extLst>
  </p:cSld>
  <p:clrMapOvr>
    <a:masterClrMapping/>
  </p:clrMapOvr>
  <p:transition spd="slow" advClick="0" advTm="2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artleo.com/pic/download.php?file=201108/1024x768/artleo.com-49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" y="1600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539552" y="411124"/>
            <a:ext cx="8280920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800" b="1" i="1" kern="0" dirty="0" smtClean="0">
              <a:ln w="445" cap="flat" cmpd="sng" algn="ctr">
                <a:solidFill>
                  <a:srgbClr val="1D7DEE">
                    <a:alpha val="55000"/>
                  </a:srgbClr>
                </a:solidFill>
                <a:prstDash val="solid"/>
                <a:round/>
              </a:ln>
              <a:solidFill>
                <a:srgbClr val="002060"/>
              </a:solidFill>
              <a:latin typeface="Bookman Old Style"/>
              <a:cs typeface="Times New Roman"/>
            </a:endParaRPr>
          </a:p>
          <a:p>
            <a:pPr algn="ctr">
              <a:buFont typeface="Wingdings" pitchFamily="2" charset="2"/>
              <a:buChar char="ü"/>
            </a:pPr>
            <a:endParaRPr lang="ru-RU" sz="2800" b="1" i="1" kern="0" dirty="0" smtClean="0">
              <a:ln w="445" cap="flat" cmpd="sng" algn="ctr">
                <a:solidFill>
                  <a:srgbClr val="1D7DEE">
                    <a:alpha val="55000"/>
                  </a:srgbClr>
                </a:solidFill>
                <a:prstDash val="solid"/>
                <a:round/>
              </a:ln>
              <a:solidFill>
                <a:srgbClr val="C00000"/>
              </a:solidFill>
              <a:latin typeface="Bookman Old Style"/>
              <a:cs typeface="Times New Roman"/>
            </a:endParaRPr>
          </a:p>
          <a:p>
            <a:pPr algn="ctr">
              <a:buFont typeface="Wingdings" pitchFamily="2" charset="2"/>
              <a:buChar char="ü"/>
            </a:pPr>
            <a:endParaRPr lang="ru-RU" sz="2800" b="1" i="1" kern="0" dirty="0" smtClean="0">
              <a:ln w="445" cap="flat" cmpd="sng" algn="ctr">
                <a:solidFill>
                  <a:srgbClr val="1D7DEE">
                    <a:alpha val="55000"/>
                  </a:srgbClr>
                </a:solidFill>
                <a:prstDash val="solid"/>
                <a:round/>
              </a:ln>
              <a:solidFill>
                <a:srgbClr val="C00000"/>
              </a:solidFill>
              <a:latin typeface="Bookman Old Style"/>
              <a:cs typeface="Times New Roman"/>
            </a:endParaRPr>
          </a:p>
        </p:txBody>
      </p:sp>
      <p:pic>
        <p:nvPicPr>
          <p:cNvPr id="2060" name="Picture 12" descr="F:\ДЛЯ МИРРЫ!!!\20140718_1329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42255"/>
            <a:ext cx="1809628" cy="24128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4" name="Picture 5" descr="F:\ДЛЯ МИРРЫ!!!\20140326_1114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528" y="4353359"/>
            <a:ext cx="1730136" cy="23068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5" name="Picture 6" descr="F:\ДЛЯ МИРРЫ!!!\20140326_11164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7" b="10497"/>
          <a:stretch/>
        </p:blipFill>
        <p:spPr bwMode="auto">
          <a:xfrm>
            <a:off x="4499640" y="330281"/>
            <a:ext cx="2184678" cy="24172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4" name="Picture 2" descr="G:\20140508_100343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59" y="393240"/>
            <a:ext cx="1540032" cy="2053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G:\20140516_11082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4" t="-3013" r="27972" b="-1"/>
          <a:stretch/>
        </p:blipFill>
        <p:spPr bwMode="auto">
          <a:xfrm>
            <a:off x="289211" y="2798766"/>
            <a:ext cx="1368152" cy="36004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G:\МАСТЕРСКАЯ\мастерская\Ловцы снов\20140715_13562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119" y="3271298"/>
            <a:ext cx="1774763" cy="30067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7" name="Picture 5" descr="G:\МАСТЕРСКАЯ\мастерская\Ловцы снов\20140422_14451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537" y="330281"/>
            <a:ext cx="1700127" cy="37451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" name="Рисунок 29" descr="F:\ВРЕМЕННАЯЯЯЯЯЯЯ\мастерская\1\20140326_110209.jpg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0" t="47008" r="28117" b="13129"/>
          <a:stretch/>
        </p:blipFill>
        <p:spPr bwMode="auto">
          <a:xfrm>
            <a:off x="4007894" y="3075420"/>
            <a:ext cx="1356194" cy="1618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Рисунок 30" descr="F:\ВРЕМЕННАЯЯЯЯЯЯЯ\мастерская\1\20140326_110152.jpg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0" t="42641" r="26217" b="15209"/>
          <a:stretch/>
        </p:blipFill>
        <p:spPr bwMode="auto">
          <a:xfrm>
            <a:off x="5591979" y="4841403"/>
            <a:ext cx="1308100" cy="1647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Рисунок 31" descr="F:\ВРЕМЕННАЯЯЯЯЯЯЯ\мастерская\1\20140326_110116.jpg"/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3" t="44261" r="28852" b="15356"/>
          <a:stretch/>
        </p:blipFill>
        <p:spPr bwMode="auto">
          <a:xfrm>
            <a:off x="5613931" y="3075420"/>
            <a:ext cx="1286148" cy="14685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Рисунок 32" descr="I:\Мастерская\20140403_154913.jpg"/>
          <p:cNvPicPr/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96" t="28341" r="22076" b="23008"/>
          <a:stretch/>
        </p:blipFill>
        <p:spPr bwMode="auto">
          <a:xfrm rot="5400000">
            <a:off x="3877943" y="5039171"/>
            <a:ext cx="1509436" cy="1249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Рисунок 33" descr="http://koktur.ru/assets/images/Navstrechy_solntzy/80716116_large_0_435f0_26fa5ab4_XL.png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2773">
            <a:off x="-65568" y="6077176"/>
            <a:ext cx="709556" cy="822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Рисунок 34" descr="F:\Новая папка\КАРТИНКИ\ОФОРМЛЕНИЕ\УКРАШЕНИЯ\Снежинки\2cd1d84c42f7.png"/>
          <p:cNvPicPr/>
          <p:nvPr/>
        </p:nvPicPr>
        <p:blipFill>
          <a:blip r:embed="rId16" cstate="print">
            <a:duotone>
              <a:prstClr val="black"/>
              <a:srgbClr val="4F81B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65" y="2294782"/>
            <a:ext cx="397561" cy="503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Рисунок 35" descr="F:\Новая папка\КАРТИНКИ\ОФОРМЛЕНИЕ\УКРАШЕНИЯ\Снежинки\3dbe126a9f6e.png"/>
          <p:cNvPicPr/>
          <p:nvPr/>
        </p:nvPicPr>
        <p:blipFill>
          <a:blip r:embed="rId17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7246">
            <a:off x="7034926" y="3759667"/>
            <a:ext cx="500001" cy="49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Рисунок 36" descr="http://koktur.ru/assets/images/Navstrechy_solntzy/80716116_large_0_435f0_26fa5ab4_XL.png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623">
            <a:off x="8413828" y="-18020"/>
            <a:ext cx="604862" cy="822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Рисунок 37" descr="http://koktur.ru/assets/images/Navstrechy_solntzy/80716116_large_0_435f0_26fa5ab4_XL.png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19178">
            <a:off x="3721388" y="2695881"/>
            <a:ext cx="416899" cy="435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Рисунок 38" descr="F:\Новая папка\КАРТИНКИ\ОФОРМЛЕНИЕ\УКРАШЕНИЯ\Снежинки\2cd1d84c42f7.png"/>
          <p:cNvPicPr/>
          <p:nvPr/>
        </p:nvPicPr>
        <p:blipFill>
          <a:blip r:embed="rId20" cstate="print">
            <a:duotone>
              <a:prstClr val="black"/>
              <a:srgbClr val="4F81B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602" y="2358475"/>
            <a:ext cx="485740" cy="566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Рисунок 39" descr="F:\Новая папка\КАРТИНКИ\ОФОРМЛЕНИЕ\УКРАШЕНИЯ\Снежинки\2cd1d84c42f7.png"/>
          <p:cNvPicPr/>
          <p:nvPr/>
        </p:nvPicPr>
        <p:blipFill>
          <a:blip r:embed="rId16" cstate="print">
            <a:duotone>
              <a:prstClr val="black"/>
              <a:srgbClr val="4F81B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010" y="159132"/>
            <a:ext cx="397561" cy="503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Рисунок 40" descr="http://koktur.ru/assets/images/Navstrechy_solntzy/80716116_large_0_435f0_26fa5ab4_XL.png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19178">
            <a:off x="-79710" y="230368"/>
            <a:ext cx="648464" cy="645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Рисунок 41" descr="F:\Новая папка\КАРТИНКИ\ОФОРМЛЕНИЕ\УКРАШЕНИЯ\Снежинки\3dbe126a9f6e.png"/>
          <p:cNvPicPr/>
          <p:nvPr/>
        </p:nvPicPr>
        <p:blipFill>
          <a:blip r:embed="rId21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7246">
            <a:off x="8295512" y="5934418"/>
            <a:ext cx="841492" cy="907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Рисунок 42" descr="F:\Новая папка\КАРТИНКИ\ОФОРМЛЕНИЕ\УКРАШЕНИЯ\Снежинки\2cd1d84c42f7.png"/>
          <p:cNvPicPr/>
          <p:nvPr/>
        </p:nvPicPr>
        <p:blipFill>
          <a:blip r:embed="rId22" cstate="print">
            <a:duotone>
              <a:prstClr val="black"/>
              <a:srgbClr val="4F81B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352" y="4601967"/>
            <a:ext cx="351033" cy="345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Рисунок 43" descr="F:\Новая папка\КАРТИНКИ\ОФОРМЛЕНИЕ\УКРАШЕНИЯ\Снежинки\0_9fc7a_c5fe3bd1_S.jpg.png"/>
          <p:cNvPicPr/>
          <p:nvPr/>
        </p:nvPicPr>
        <p:blipFill>
          <a:blip r:embed="rId23" cstate="print">
            <a:duotone>
              <a:prstClr val="black"/>
              <a:srgbClr val="4BACC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40633">
            <a:off x="3057446" y="5587654"/>
            <a:ext cx="1322553" cy="893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Рисунок 44" descr="F:\Новая папка\КАРТИНКИ\ОФОРМЛЕНИЕ\УКРАШЕНИЯ\Снежинки\0_9fc7a_c5fe3bd1_S.jpg.png"/>
          <p:cNvPicPr/>
          <p:nvPr/>
        </p:nvPicPr>
        <p:blipFill>
          <a:blip r:embed="rId23" cstate="print">
            <a:duotone>
              <a:prstClr val="black"/>
              <a:srgbClr val="4BACC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59669">
            <a:off x="1092927" y="5708439"/>
            <a:ext cx="1322553" cy="893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Рисунок 45" descr="F:\Новая папка\КАРТИНКИ\ОФОРМЛЕНИЕ\УКРАШЕНИЯ\Снежинки\0_9fc7a_c5fe3bd1_S.jpg.png"/>
          <p:cNvPicPr/>
          <p:nvPr/>
        </p:nvPicPr>
        <p:blipFill>
          <a:blip r:embed="rId23" cstate="print">
            <a:duotone>
              <a:prstClr val="black"/>
              <a:srgbClr val="4BACC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3927">
            <a:off x="6174117" y="5727086"/>
            <a:ext cx="1322553" cy="10058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9429222"/>
      </p:ext>
    </p:extLst>
  </p:cSld>
  <p:clrMapOvr>
    <a:masterClrMapping/>
  </p:clrMapOvr>
  <p:transition spd="slow" advClick="0" advTm="2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artleo.com/pic/download.php?file=201108/1024x768/artleo.com-49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" y="-3441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382350"/>
            <a:ext cx="8424936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kern="0" dirty="0" smtClean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latin typeface="Bookman Old Style"/>
                <a:cs typeface="Times New Roman"/>
              </a:rPr>
              <a:t>Текстильная кукла</a:t>
            </a:r>
            <a:r>
              <a:rPr lang="ru-RU" sz="2800" b="1" i="1" kern="0" dirty="0" smtClean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latin typeface="Bookman Old Style"/>
                <a:cs typeface="Times New Roman"/>
              </a:rPr>
              <a:t> </a:t>
            </a:r>
            <a:r>
              <a:rPr lang="ru-RU" sz="2000" b="1" i="1" kern="0" dirty="0" smtClean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latin typeface="Bookman Old Style"/>
                <a:cs typeface="Times New Roman"/>
              </a:rPr>
              <a:t>– исполняется из натурального хлопка, льна и меха, наполнитель синтепон</a:t>
            </a:r>
            <a:r>
              <a:rPr lang="ru-RU" b="1" i="1" kern="0" dirty="0" smtClean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latin typeface="Bookman Old Style"/>
                <a:cs typeface="Times New Roman"/>
              </a:rPr>
              <a:t>.</a:t>
            </a:r>
          </a:p>
          <a:p>
            <a:pPr algn="ctr"/>
            <a:endParaRPr lang="ru-RU" b="1" i="1" kern="0" dirty="0">
              <a:ln w="445" cap="flat" cmpd="sng" algn="ctr">
                <a:solidFill>
                  <a:srgbClr val="1D7DEE">
                    <a:alpha val="55000"/>
                  </a:srgbClr>
                </a:solidFill>
                <a:prstDash val="solid"/>
                <a:round/>
              </a:ln>
              <a:solidFill>
                <a:srgbClr val="002060"/>
              </a:solidFill>
              <a:latin typeface="Bookman Old Style"/>
              <a:cs typeface="Times New Roman"/>
            </a:endParaRPr>
          </a:p>
          <a:p>
            <a:pPr algn="ctr"/>
            <a:endParaRPr lang="ru-RU" b="1" i="1" kern="0" dirty="0" smtClean="0">
              <a:ln w="445" cap="flat" cmpd="sng" algn="ctr">
                <a:solidFill>
                  <a:srgbClr val="1D7DEE">
                    <a:alpha val="55000"/>
                  </a:srgbClr>
                </a:solidFill>
                <a:prstDash val="solid"/>
                <a:round/>
              </a:ln>
              <a:solidFill>
                <a:srgbClr val="002060"/>
              </a:solidFill>
              <a:latin typeface="Bookman Old Style"/>
              <a:cs typeface="Times New Roman"/>
            </a:endParaRPr>
          </a:p>
          <a:p>
            <a:pPr algn="ctr"/>
            <a:endParaRPr lang="ru-RU" b="1" i="1" kern="0" dirty="0">
              <a:ln w="445" cap="flat" cmpd="sng" algn="ctr">
                <a:solidFill>
                  <a:srgbClr val="1D7DEE">
                    <a:alpha val="55000"/>
                  </a:srgbClr>
                </a:solidFill>
                <a:prstDash val="solid"/>
                <a:round/>
              </a:ln>
              <a:solidFill>
                <a:srgbClr val="002060"/>
              </a:solidFill>
              <a:latin typeface="Bookman Old Style"/>
              <a:cs typeface="Times New Roman"/>
            </a:endParaRPr>
          </a:p>
        </p:txBody>
      </p:sp>
      <p:pic>
        <p:nvPicPr>
          <p:cNvPr id="11" name="Рисунок 10" descr="F:\ВРЕМЕННАЯЯЯЯЯЯЯ\мастерская\20140204_154216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128" b="7447"/>
          <a:stretch/>
        </p:blipFill>
        <p:spPr bwMode="auto">
          <a:xfrm>
            <a:off x="3353843" y="2695149"/>
            <a:ext cx="2448272" cy="2631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F:\МАСТЕРСКАЯ\20140331_160131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0" t="4292" r="11093" b="7928"/>
          <a:stretch/>
        </p:blipFill>
        <p:spPr bwMode="auto">
          <a:xfrm rot="5400000">
            <a:off x="6226332" y="1541253"/>
            <a:ext cx="2339788" cy="25995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F:\Новая папка\КАРТИНКИ\ОФОРМЛЕНИЕ\УКРАШЕНИЯ\Снежинки\0_9fc7a_c5fe3bd1_S.jpg.png"/>
          <p:cNvPicPr/>
          <p:nvPr/>
        </p:nvPicPr>
        <p:blipFill>
          <a:blip r:embed="rId6" cstate="print">
            <a:duotone>
              <a:prstClr val="black"/>
              <a:srgbClr val="4BACC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3113">
            <a:off x="6206492" y="3477550"/>
            <a:ext cx="2506159" cy="2030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F:\Новая папка\КАРТИНКИ\ОФОРМЛЕНИЕ\УКРАШЕНИЯ\Снежинки\0_9fc7a_c5fe3bd1_S.jpg.png"/>
          <p:cNvPicPr/>
          <p:nvPr/>
        </p:nvPicPr>
        <p:blipFill>
          <a:blip r:embed="rId6" cstate="print">
            <a:duotone>
              <a:prstClr val="black"/>
              <a:srgbClr val="4BACC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84096">
            <a:off x="-322219" y="4668495"/>
            <a:ext cx="2506159" cy="2030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F:\Новая папка\КАРТИНКИ\ОФОРМЛЕНИЕ\УКРАШЕНИЯ\Снежинки\0_9fc7a_c5fe3bd1_S.jpg.png"/>
          <p:cNvPicPr/>
          <p:nvPr/>
        </p:nvPicPr>
        <p:blipFill>
          <a:blip r:embed="rId6" cstate="print">
            <a:duotone>
              <a:prstClr val="black"/>
              <a:srgbClr val="4BACC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84096">
            <a:off x="181414" y="1193478"/>
            <a:ext cx="1478408" cy="1549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F:\Новая папка\КАРТИНКИ\ОФОРМЛЕНИЕ\УКРАШЕНИЯ\Снежинки\0_9fc7a_c5fe3bd1_S.jpg.png"/>
          <p:cNvPicPr/>
          <p:nvPr/>
        </p:nvPicPr>
        <p:blipFill>
          <a:blip r:embed="rId6" cstate="print">
            <a:duotone>
              <a:prstClr val="black"/>
              <a:srgbClr val="4BACC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84096">
            <a:off x="7404836" y="1171774"/>
            <a:ext cx="1478408" cy="1549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F:\Новая папка\КАРТИНКИ\ОФОРМЛЕНИЕ\УКРАШЕНИЯ\Снежинки\0_9fc7a_c5fe3bd1_S.jpg.png"/>
          <p:cNvPicPr/>
          <p:nvPr/>
        </p:nvPicPr>
        <p:blipFill>
          <a:blip r:embed="rId6" cstate="print">
            <a:duotone>
              <a:prstClr val="black"/>
              <a:srgbClr val="4BACC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40633">
            <a:off x="7089731" y="4576331"/>
            <a:ext cx="1803804" cy="1318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http://koktur.ru/assets/images/Navstrechy_solntzy/80716116_large_0_435f0_26fa5ab4_XL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623">
            <a:off x="7677803" y="115669"/>
            <a:ext cx="1490372" cy="1511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http://koktur.ru/assets/images/Navstrechy_solntzy/80716116_large_0_435f0_26fa5ab4_XL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19178">
            <a:off x="722410" y="4325186"/>
            <a:ext cx="416899" cy="435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F:\Новая папка\КАРТИНКИ\ОФОРМЛЕНИЕ\УКРАШЕНИЯ\Снежинки\2cd1d84c42f7.png"/>
          <p:cNvPicPr/>
          <p:nvPr/>
        </p:nvPicPr>
        <p:blipFill>
          <a:blip r:embed="rId9" cstate="print">
            <a:duotone>
              <a:prstClr val="black"/>
              <a:srgbClr val="4F81B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602" y="2358475"/>
            <a:ext cx="485740" cy="566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 descr="F:\Новая папка\КАРТИНКИ\ОФОРМЛЕНИЕ\УКРАШЕНИЯ\Снежинки\3dbe126a9f6e.png"/>
          <p:cNvPicPr/>
          <p:nvPr/>
        </p:nvPicPr>
        <p:blipFill>
          <a:blip r:embed="rId10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7246">
            <a:off x="5911859" y="5570058"/>
            <a:ext cx="500001" cy="49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http://koktur.ru/assets/images/Navstrechy_solntzy/80716116_large_0_435f0_26fa5ab4_XL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623">
            <a:off x="7652145" y="4594812"/>
            <a:ext cx="1036737" cy="1189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http://koktur.ru/assets/images/Navstrechy_solntzy/80716116_large_0_435f0_26fa5ab4_XL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623">
            <a:off x="649853" y="4681044"/>
            <a:ext cx="987408" cy="1109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 descr="http://koktur.ru/assets/images/Navstrechy_solntzy/80716116_large_0_435f0_26fa5ab4_XL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623">
            <a:off x="1734815" y="5259784"/>
            <a:ext cx="616836" cy="632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4" descr="F:\ДЛЯ МИРРЫ!!!\20140422_144619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3866" y="2094840"/>
            <a:ext cx="3093831" cy="2320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7" name="Рисунок 26" descr="http://koktur.ru/assets/images/Navstrechy_solntzy/80716116_large_0_435f0_26fa5ab4_XL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623">
            <a:off x="3020762" y="1622122"/>
            <a:ext cx="1036737" cy="11894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7512707"/>
      </p:ext>
    </p:extLst>
  </p:cSld>
  <p:clrMapOvr>
    <a:masterClrMapping/>
  </p:clrMapOvr>
  <p:transition spd="slow" advClick="0" advTm="2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artleo.com/pic/download.php?file=201108/1024x768/artleo.com-49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" y="-3441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382350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kern="0" dirty="0" smtClean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latin typeface="Bookman Old Style"/>
                <a:cs typeface="Times New Roman"/>
              </a:rPr>
              <a:t>Текстильные сувениры</a:t>
            </a:r>
            <a:endParaRPr lang="ru-RU" sz="3600" b="1" i="1" kern="0" dirty="0">
              <a:ln w="445" cap="flat" cmpd="sng" algn="ctr">
                <a:solidFill>
                  <a:srgbClr val="1D7DEE">
                    <a:alpha val="55000"/>
                  </a:srgbClr>
                </a:solidFill>
                <a:prstDash val="solid"/>
                <a:round/>
              </a:ln>
              <a:solidFill>
                <a:srgbClr val="002060"/>
              </a:solidFill>
              <a:latin typeface="Bookman Old Style"/>
              <a:cs typeface="Times New Roman"/>
            </a:endParaRPr>
          </a:p>
        </p:txBody>
      </p:sp>
      <p:pic>
        <p:nvPicPr>
          <p:cNvPr id="13" name="Рисунок 12" descr="F:\Новая папка\КАРТИНКИ\ОФОРМЛЕНИЕ\УКРАШЕНИЯ\Снежинки\0_9fc7a_c5fe3bd1_S.jpg.png"/>
          <p:cNvPicPr/>
          <p:nvPr/>
        </p:nvPicPr>
        <p:blipFill>
          <a:blip r:embed="rId3" cstate="print">
            <a:duotone>
              <a:prstClr val="black"/>
              <a:srgbClr val="4BACC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40633">
            <a:off x="4618499" y="4236446"/>
            <a:ext cx="2506159" cy="2030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F:\Новая папка\КАРТИНКИ\ОФОРМЛЕНИЕ\УКРАШЕНИЯ\Снежинки\0_9fc7a_c5fe3bd1_S.jpg.png"/>
          <p:cNvPicPr/>
          <p:nvPr/>
        </p:nvPicPr>
        <p:blipFill>
          <a:blip r:embed="rId3" cstate="print">
            <a:duotone>
              <a:prstClr val="black"/>
              <a:srgbClr val="4BACC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84096">
            <a:off x="-322219" y="4668495"/>
            <a:ext cx="2506159" cy="2030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F:\Новая папка\КАРТИНКИ\ОФОРМЛЕНИЕ\УКРАШЕНИЯ\Снежинки\0_9fc7a_c5fe3bd1_S.jpg.png"/>
          <p:cNvPicPr/>
          <p:nvPr/>
        </p:nvPicPr>
        <p:blipFill>
          <a:blip r:embed="rId3" cstate="print">
            <a:duotone>
              <a:prstClr val="black"/>
              <a:srgbClr val="4BACC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84096">
            <a:off x="181414" y="1193478"/>
            <a:ext cx="1478408" cy="1549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F:\Новая папка\КАРТИНКИ\ОФОРМЛЕНИЕ\УКРАШЕНИЯ\Снежинки\0_9fc7a_c5fe3bd1_S.jpg.png"/>
          <p:cNvPicPr/>
          <p:nvPr/>
        </p:nvPicPr>
        <p:blipFill>
          <a:blip r:embed="rId3" cstate="print">
            <a:duotone>
              <a:prstClr val="black"/>
              <a:srgbClr val="4BACC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84096">
            <a:off x="7404836" y="1171774"/>
            <a:ext cx="1478408" cy="1549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F:\Новая папка\КАРТИНКИ\ОФОРМЛЕНИЕ\УКРАШЕНИЯ\Снежинки\0_9fc7a_c5fe3bd1_S.jpg.png"/>
          <p:cNvPicPr/>
          <p:nvPr/>
        </p:nvPicPr>
        <p:blipFill>
          <a:blip r:embed="rId3" cstate="print">
            <a:duotone>
              <a:prstClr val="black"/>
              <a:srgbClr val="4BACC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40633">
            <a:off x="7089731" y="4576331"/>
            <a:ext cx="1803804" cy="1318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http://koktur.ru/assets/images/Navstrechy_solntzy/80716116_large_0_435f0_26fa5ab4_XL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623">
            <a:off x="7677803" y="115669"/>
            <a:ext cx="1490372" cy="1511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http://koktur.ru/assets/images/Navstrechy_solntzy/80716116_large_0_435f0_26fa5ab4_XL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19178">
            <a:off x="722410" y="4325186"/>
            <a:ext cx="416899" cy="435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F:\Новая папка\КАРТИНКИ\ОФОРМЛЕНИЕ\УКРАШЕНИЯ\Снежинки\2cd1d84c42f7.png"/>
          <p:cNvPicPr/>
          <p:nvPr/>
        </p:nvPicPr>
        <p:blipFill>
          <a:blip r:embed="rId6" cstate="print">
            <a:duotone>
              <a:prstClr val="black"/>
              <a:srgbClr val="4F81B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602" y="2358475"/>
            <a:ext cx="485740" cy="566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 descr="F:\Новая папка\КАРТИНКИ\ОФОРМЛЕНИЕ\УКРАШЕНИЯ\Снежинки\3dbe126a9f6e.png"/>
          <p:cNvPicPr/>
          <p:nvPr/>
        </p:nvPicPr>
        <p:blipFill>
          <a:blip r:embed="rId7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7246">
            <a:off x="3898177" y="4734500"/>
            <a:ext cx="500001" cy="49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http://koktur.ru/assets/images/Navstrechy_solntzy/80716116_large_0_435f0_26fa5ab4_XL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623">
            <a:off x="7937211" y="3469104"/>
            <a:ext cx="1036737" cy="1189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http://koktur.ru/assets/images/Navstrechy_solntzy/80716116_large_0_435f0_26fa5ab4_XL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623">
            <a:off x="148660" y="474026"/>
            <a:ext cx="987408" cy="1109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 descr="http://koktur.ru/assets/images/Navstrechy_solntzy/80716116_large_0_435f0_26fa5ab4_XL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623">
            <a:off x="1734815" y="5259784"/>
            <a:ext cx="616836" cy="632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F:\ДЛЯ МИРРЫ!!!\20140416_091303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40"/>
          <a:stretch/>
        </p:blipFill>
        <p:spPr bwMode="auto">
          <a:xfrm rot="5400000">
            <a:off x="4838612" y="2357590"/>
            <a:ext cx="2065931" cy="13504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7" name="Picture 5" descr="F:\ДЛЯ МИРРЫ!!!\20140424_09075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8855" y="4374272"/>
            <a:ext cx="2276633" cy="1707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8" name="Picture 6" descr="F:\ДЛЯ МИРРЫ!!!\20140516_143808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-1" b="1"/>
          <a:stretch/>
        </p:blipFill>
        <p:spPr bwMode="auto">
          <a:xfrm rot="5400000">
            <a:off x="2215614" y="4770439"/>
            <a:ext cx="1975935" cy="15207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9" name="Picture 7" descr="F:\ДЛЯ МИРРЫ!!!\20140326_110420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87" b="9792"/>
          <a:stretch/>
        </p:blipFill>
        <p:spPr bwMode="auto">
          <a:xfrm>
            <a:off x="6892300" y="1503375"/>
            <a:ext cx="1951009" cy="19203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1" name="Picture 9" descr="G:\МАСТЕРСКАЯ\мастерская\Текстильные изделия\IMG_20140203_091317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00" r="385" b="16436"/>
          <a:stretch/>
        </p:blipFill>
        <p:spPr bwMode="auto">
          <a:xfrm>
            <a:off x="367557" y="1124124"/>
            <a:ext cx="2551411" cy="25208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8" name="Рисунок 27" descr="F:\мастерская\20140516_110958.jpg"/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2" t="4800" r="20753"/>
          <a:stretch/>
        </p:blipFill>
        <p:spPr bwMode="auto">
          <a:xfrm>
            <a:off x="3493572" y="1347861"/>
            <a:ext cx="1309209" cy="2808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Рисунок 28" descr="F:\мастерская\20140508_100734_1.jpg"/>
          <p:cNvPicPr/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2" r="19152" b="12582"/>
          <a:stretch/>
        </p:blipFill>
        <p:spPr bwMode="auto">
          <a:xfrm>
            <a:off x="6432932" y="4261016"/>
            <a:ext cx="1410335" cy="2221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82" name="Picture 10" descr="G:\МАСТЕРСКАЯ\мастерская\Текстильные изделия\20140418_144856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4087098" y="4727673"/>
            <a:ext cx="1936160" cy="1452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34917665"/>
      </p:ext>
    </p:extLst>
  </p:cSld>
  <p:clrMapOvr>
    <a:masterClrMapping/>
  </p:clrMapOvr>
  <p:transition spd="slow" advClick="0" advTm="2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1445</TotalTime>
  <Words>310</Words>
  <Application>Microsoft Office PowerPoint</Application>
  <PresentationFormat>Экран (4:3)</PresentationFormat>
  <Paragraphs>66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52</cp:revision>
  <dcterms:created xsi:type="dcterms:W3CDTF">2014-07-19T10:52:47Z</dcterms:created>
  <dcterms:modified xsi:type="dcterms:W3CDTF">2014-07-20T22:01:24Z</dcterms:modified>
</cp:coreProperties>
</file>