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6" r:id="rId4"/>
    <p:sldId id="265" r:id="rId5"/>
    <p:sldId id="263" r:id="rId6"/>
    <p:sldId id="260" r:id="rId7"/>
    <p:sldId id="268" r:id="rId8"/>
    <p:sldId id="262" r:id="rId9"/>
    <p:sldId id="261" r:id="rId10"/>
    <p:sldId id="257" r:id="rId11"/>
    <p:sldId id="259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3123" y="476672"/>
            <a:ext cx="8177752" cy="3847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Международный фестиваль 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снежно-ледовых скульптур</a:t>
            </a:r>
          </a:p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«СНЕГОЛЁД»</a:t>
            </a:r>
          </a:p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124" y="4965268"/>
            <a:ext cx="8258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г. Кировск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Мурманская область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Экскурсионно-туристический центр «Снежная Деревня»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4" descr="D:\Mvas\Рабочая флешка\Логотипы\домик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0888"/>
            <a:ext cx="4536504" cy="3627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68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ша\Desktop\Снеголед 14\2014_Бешеная пила_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8496"/>
            <a:ext cx="7128792" cy="4956847"/>
          </a:xfrm>
          <a:prstGeom prst="rect">
            <a:avLst/>
          </a:prstGeom>
          <a:noFill/>
          <a:effectLst>
            <a:glow rad="19050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</a:rPr>
              <a:t>Природная красота этого материала, его уникальные свойства и мастерство художников позволили создать галерею авторских скульптур под открытым небом.</a:t>
            </a:r>
          </a:p>
        </p:txBody>
      </p:sp>
    </p:spTree>
    <p:extLst>
      <p:ext uri="{BB962C8B-B14F-4D97-AF65-F5344CB8AC3E}">
        <p14:creationId xmlns:p14="http://schemas.microsoft.com/office/powerpoint/2010/main" val="40590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ша\Desktop\Снеголед 14\2014_Бешеная пила_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264584" cy="33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ша\Desktop\Снеголед 14\2014_Бешеная пила_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12" y="3284984"/>
            <a:ext cx="4232359" cy="33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ша\Desktop\Снеголед 14\2014_Бешеная пила_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40" y="260648"/>
            <a:ext cx="42484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Маша\Desktop\Новая папка\Фото СНЕГОЛЕД\_DSF3658 (800x53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12" y="260648"/>
            <a:ext cx="422195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496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 </a:t>
            </a:r>
            <a:r>
              <a:rPr lang="ru-RU" sz="2400" b="1" dirty="0">
                <a:solidFill>
                  <a:schemeClr val="bg1"/>
                </a:solidFill>
              </a:rPr>
              <a:t>результатам Фестиваля скульпторы стали обладателями дипломов победителей, премий и сертификатов, а также получили памятные подарки.</a:t>
            </a:r>
          </a:p>
        </p:txBody>
      </p:sp>
      <p:pic>
        <p:nvPicPr>
          <p:cNvPr id="2053" name="Picture 5" descr="C:\Users\Маша\Desktop\Новая папка\_DSC1792 (800x5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77078"/>
            <a:ext cx="7344816" cy="48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ша\Desktop\СНЕГОЛЁД\Снеголёд 2014г\_DSC1812 (640x4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4736"/>
            <a:ext cx="7560840" cy="51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764" y="349073"/>
            <a:ext cx="8748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Фестиваль «СНЕГОЛЕД» – самый крупный и единственный в Мурманской области фестиваль, завоевавший интересы многочисленных жителей и гостей из регионов России и ставший брендом Мурманской области.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4676" y="1268760"/>
            <a:ext cx="765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внимание!</a:t>
            </a:r>
            <a:endParaRPr lang="ru-RU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706" y="486916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Директор экскурсионно-туристического центра </a:t>
            </a:r>
            <a:r>
              <a:rPr lang="ru-RU" sz="2000" b="1" dirty="0">
                <a:solidFill>
                  <a:srgbClr val="0070C0"/>
                </a:solidFill>
              </a:rPr>
              <a:t>«Снежная Деревня</a:t>
            </a:r>
            <a:r>
              <a:rPr lang="ru-RU" sz="2000" b="1" dirty="0" smtClean="0">
                <a:solidFill>
                  <a:srgbClr val="0070C0"/>
                </a:solidFill>
              </a:rPr>
              <a:t>»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Комягин Владимир Прокопьевич</a:t>
            </a:r>
          </a:p>
        </p:txBody>
      </p:sp>
      <p:pic>
        <p:nvPicPr>
          <p:cNvPr id="5" name="Picture 2" descr="D:\Mvas\Рабочая флешка\Логотипы\ЛОГОТИП_СНЕЖДЕР 1copy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18612"/>
            <a:ext cx="4392488" cy="4231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3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ша\Desktop\Кировск_конкурс (превью)\╨Ъ╨╕╤А╨╛╨▓╤Б╨║_╨║╨╛╨╜╨║╤Г╤А╤Б (╨┐╤А╨╡╨▓╤М╤О)\╨║╨╕╤А╨╛╨▓╤Б╨║_╨║╨╛╨╜╨║╤Г╤А╤Б_26-01-2014\IMG_6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16824" cy="492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530" y="138982"/>
            <a:ext cx="85329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Фестиваль </a:t>
            </a:r>
            <a:r>
              <a:rPr lang="ru-RU" sz="2400" b="1" dirty="0">
                <a:solidFill>
                  <a:schemeClr val="bg1"/>
                </a:solidFill>
              </a:rPr>
              <a:t>снежно-ледовых скульптур «</a:t>
            </a:r>
            <a:r>
              <a:rPr lang="ru-RU" sz="2400" b="1" dirty="0" smtClean="0">
                <a:solidFill>
                  <a:schemeClr val="bg1"/>
                </a:solidFill>
              </a:rPr>
              <a:t>СНЕГОЛЁД» </a:t>
            </a:r>
            <a:r>
              <a:rPr lang="ru-RU" sz="2400" b="1" dirty="0">
                <a:solidFill>
                  <a:schemeClr val="bg1"/>
                </a:solidFill>
              </a:rPr>
              <a:t>ежегодно проводится в последнюю неделю января в г. </a:t>
            </a:r>
            <a:r>
              <a:rPr lang="ru-RU" sz="2400" b="1" dirty="0" smtClean="0">
                <a:solidFill>
                  <a:schemeClr val="bg1"/>
                </a:solidFill>
              </a:rPr>
              <a:t>Кировск (Мурманская обл.).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Начиная с 2014 г. фестиваль получил статус международного.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317" y="188640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Фестиваль </a:t>
            </a:r>
            <a:r>
              <a:rPr lang="ru-RU" sz="2400" b="1" dirty="0">
                <a:solidFill>
                  <a:schemeClr val="bg1"/>
                </a:solidFill>
              </a:rPr>
              <a:t>объединяет под своим началом более 30 художников и скульпторов со всех уголков России и стран ближнего зарубежья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7" name="Picture 3" descr="C:\Users\Маша\Desktop\Кировск_конкурс (превью) (1)\╨Ъ╨╕╤А╨╛╨▓╤Б╨║_╨║╨╛╨╜╨║╤Г╤А╤Б (╨┐╤А╨╡╨▓╤М╤О)\╨║╨╕╤А╨╛╨▓╤Б╨║_╨║╨╛╨╜╨║╤Г╤А╤Б_21-01-2014\IMG_4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8969"/>
            <a:ext cx="7632848" cy="513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аша\Desktop\Снежная деревня 2013_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0" y="314150"/>
            <a:ext cx="8424936" cy="628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462" y="314151"/>
            <a:ext cx="8820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Фестиваль </a:t>
            </a:r>
            <a:r>
              <a:rPr lang="ru-RU" sz="2000" b="1" dirty="0">
                <a:solidFill>
                  <a:schemeClr val="bg1"/>
                </a:solidFill>
              </a:rPr>
              <a:t>организует экскурсионно-туристический центр «Снежная Деревня» (г. Кировск, Мурманская обл.) при поддержке Правительства Мурманской области, Министерства экономического развития Мурманской области, Администрации муниципального образования г. Кировск, компании «STIHL». Информационными партнерами Фестиваля выступают ГТРК «</a:t>
            </a:r>
            <a:r>
              <a:rPr lang="ru-RU" sz="2000" b="1" dirty="0" err="1">
                <a:solidFill>
                  <a:schemeClr val="bg1"/>
                </a:solidFill>
              </a:rPr>
              <a:t>Мурман</a:t>
            </a:r>
            <a:r>
              <a:rPr lang="ru-RU" sz="2000" b="1" dirty="0">
                <a:solidFill>
                  <a:schemeClr val="bg1"/>
                </a:solidFill>
              </a:rPr>
              <a:t>», телекомпания «ТВ-21» и </a:t>
            </a:r>
            <a:r>
              <a:rPr lang="ru-RU" sz="2000" b="1" dirty="0" err="1">
                <a:solidFill>
                  <a:schemeClr val="bg1"/>
                </a:solidFill>
              </a:rPr>
              <a:t>радиохолдинг</a:t>
            </a:r>
            <a:r>
              <a:rPr lang="ru-RU" sz="2000" b="1" dirty="0">
                <a:solidFill>
                  <a:schemeClr val="bg1"/>
                </a:solidFill>
              </a:rPr>
              <a:t> «</a:t>
            </a:r>
            <a:r>
              <a:rPr lang="ru-RU" sz="2000" b="1" dirty="0" err="1">
                <a:solidFill>
                  <a:schemeClr val="bg1"/>
                </a:solidFill>
              </a:rPr>
              <a:t>Имандра</a:t>
            </a:r>
            <a:r>
              <a:rPr lang="ru-RU" sz="2000" b="1" dirty="0">
                <a:solidFill>
                  <a:schemeClr val="bg1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0962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601681"/>
            <a:ext cx="34617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Главная </a:t>
            </a:r>
            <a:r>
              <a:rPr lang="ru-RU" sz="2800" b="1" dirty="0">
                <a:solidFill>
                  <a:schemeClr val="tx2"/>
                </a:solidFill>
              </a:rPr>
              <a:t>цель Фестиваля, направленного на поддержку и развитие снежно-ледового творчества в сфере туризма, – повышение интеллектуального и творческого потенциала населения.</a:t>
            </a:r>
          </a:p>
        </p:txBody>
      </p:sp>
      <p:pic>
        <p:nvPicPr>
          <p:cNvPr id="3074" name="Picture 2" descr="C:\Users\Маша\Desktop\Кировск_конкурс (превью) (2)\╨Ъ╨╕╤А╨╛╨▓╤Б╨║_╨║╨╛╨╜╨║╤Г╤А╤Б (╨┐╤А╨╡╨▓╤М╤О)\╨║╨╕╤А╨╛╨▓╤Б╨║_╨║╨╛╨╜╨║╤Г╤А╤Б_22-01-2014\IMG_5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4464496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ша\Desktop\Снеголед 14\lDAPdd2uD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5" y="1627875"/>
            <a:ext cx="7272808" cy="49588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905000">
              <a:schemeClr val="accent1">
                <a:satMod val="175000"/>
                <a:alpha val="40000"/>
              </a:schemeClr>
            </a:glo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24436" y="143182"/>
            <a:ext cx="849694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</a:rPr>
              <a:t>В 2014 году в </a:t>
            </a:r>
            <a:r>
              <a:rPr lang="ru-RU" sz="1900" b="1" dirty="0">
                <a:solidFill>
                  <a:schemeClr val="bg1"/>
                </a:solidFill>
              </a:rPr>
              <a:t>Фестивале </a:t>
            </a:r>
            <a:r>
              <a:rPr lang="ru-RU" sz="1900" b="1" dirty="0" smtClean="0">
                <a:solidFill>
                  <a:schemeClr val="bg1"/>
                </a:solidFill>
              </a:rPr>
              <a:t>участвовали </a:t>
            </a:r>
            <a:r>
              <a:rPr lang="ru-RU" sz="1900" b="1" dirty="0">
                <a:solidFill>
                  <a:schemeClr val="bg1"/>
                </a:solidFill>
              </a:rPr>
              <a:t>российские мастера из Петрозаводска, Кировской и Вологодской областей, Перми, Нижнего Тагила, и Хабаровска, а также городов Мурманской области: Апатиты, Кировск, Североморск, Мончегорск, </a:t>
            </a:r>
            <a:r>
              <a:rPr lang="ru-RU" sz="1900" b="1" dirty="0" smtClean="0">
                <a:solidFill>
                  <a:schemeClr val="bg1"/>
                </a:solidFill>
              </a:rPr>
              <a:t>Мурманск.  </a:t>
            </a:r>
            <a:r>
              <a:rPr lang="ru-RU" sz="1900" b="1" dirty="0">
                <a:solidFill>
                  <a:schemeClr val="bg1"/>
                </a:solidFill>
              </a:rPr>
              <a:t>Впервые в </a:t>
            </a:r>
            <a:r>
              <a:rPr lang="ru-RU" sz="1900" b="1" dirty="0" smtClean="0">
                <a:solidFill>
                  <a:schemeClr val="bg1"/>
                </a:solidFill>
              </a:rPr>
              <a:t>приняли участие </a:t>
            </a:r>
            <a:r>
              <a:rPr lang="ru-RU" sz="1900" b="1" dirty="0">
                <a:solidFill>
                  <a:schemeClr val="bg1"/>
                </a:solidFill>
              </a:rPr>
              <a:t>мастера из Норвегии, Финляндии и Латвии. </a:t>
            </a:r>
          </a:p>
        </p:txBody>
      </p:sp>
    </p:spTree>
    <p:extLst>
      <p:ext uri="{BB962C8B-B14F-4D97-AF65-F5344CB8AC3E}">
        <p14:creationId xmlns:p14="http://schemas.microsoft.com/office/powerpoint/2010/main" val="7351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1264" y="26064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Профессиональные </a:t>
            </a:r>
            <a:r>
              <a:rPr lang="ru-RU" sz="2400" b="1" dirty="0">
                <a:solidFill>
                  <a:schemeClr val="bg1"/>
                </a:solidFill>
              </a:rPr>
              <a:t>скульпторы в течение недели работали над созданием своих произведений из снега высотой до 3,5 м.</a:t>
            </a:r>
          </a:p>
        </p:txBody>
      </p:sp>
      <p:pic>
        <p:nvPicPr>
          <p:cNvPr id="1026" name="Picture 2" descr="C:\Users\Маша\Desktop\IMG_6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61" y="1460977"/>
            <a:ext cx="7363144" cy="51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ша\Desktop\Снеголед 14\2014_Файер-шоу_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50630"/>
            <a:ext cx="7200800" cy="4774714"/>
          </a:xfrm>
          <a:prstGeom prst="rect">
            <a:avLst/>
          </a:prstGeom>
          <a:noFill/>
          <a:effectLst>
            <a:glow rad="19050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0970"/>
            <a:ext cx="84249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Для </a:t>
            </a:r>
            <a:r>
              <a:rPr lang="ru-RU" sz="2400" b="1" dirty="0">
                <a:solidFill>
                  <a:schemeClr val="bg1"/>
                </a:solidFill>
              </a:rPr>
              <a:t>посетителей «Снежной Деревни» в период проведения Фестиваля ежедневно </a:t>
            </a:r>
            <a:r>
              <a:rPr lang="ru-RU" sz="2400" b="1" dirty="0" smtClean="0">
                <a:solidFill>
                  <a:schemeClr val="bg1"/>
                </a:solidFill>
              </a:rPr>
              <a:t>было </a:t>
            </a:r>
            <a:r>
              <a:rPr lang="ru-RU" sz="2400" b="1" dirty="0">
                <a:solidFill>
                  <a:schemeClr val="bg1"/>
                </a:solidFill>
              </a:rPr>
              <a:t>организовано красочное и феерическое </a:t>
            </a:r>
            <a:r>
              <a:rPr lang="ru-RU" sz="2400" b="1" dirty="0" err="1">
                <a:solidFill>
                  <a:schemeClr val="bg1"/>
                </a:solidFill>
              </a:rPr>
              <a:t>фаэршоу</a:t>
            </a:r>
            <a:r>
              <a:rPr lang="ru-RU" sz="2400" b="1" dirty="0">
                <a:solidFill>
                  <a:schemeClr val="bg1"/>
                </a:solidFill>
              </a:rPr>
              <a:t> в исполнении </a:t>
            </a:r>
            <a:r>
              <a:rPr lang="ru-RU" sz="2400" b="1" dirty="0" err="1">
                <a:solidFill>
                  <a:schemeClr val="bg1"/>
                </a:solidFill>
              </a:rPr>
              <a:t>Alesh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Walker</a:t>
            </a:r>
            <a:r>
              <a:rPr lang="ru-RU" sz="2400" b="1" dirty="0">
                <a:solidFill>
                  <a:schemeClr val="bg1"/>
                </a:solidFill>
              </a:rPr>
              <a:t> (Латвия), который демонстрировал мастерство владения огнем. </a:t>
            </a:r>
          </a:p>
        </p:txBody>
      </p:sp>
    </p:spTree>
    <p:extLst>
      <p:ext uri="{BB962C8B-B14F-4D97-AF65-F5344CB8AC3E}">
        <p14:creationId xmlns:p14="http://schemas.microsoft.com/office/powerpoint/2010/main" val="3275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ша\Desktop\Снеголед 14\2014_Бешеная пила_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686291"/>
            <a:ext cx="7056784" cy="4866115"/>
          </a:xfrm>
          <a:prstGeom prst="rect">
            <a:avLst/>
          </a:prstGeom>
          <a:noFill/>
          <a:effectLst>
            <a:glow rad="19050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завершении Фестиваля, 25 января в 17:00, на центральной площади г. Кировск прошел шоу-конкурс «Бешеная пила», где на глазах у многочисленных гостей за 90 минут скульпторы создали настоящие произведения искусства изо льда.</a:t>
            </a:r>
          </a:p>
        </p:txBody>
      </p:sp>
    </p:spTree>
    <p:extLst>
      <p:ext uri="{BB962C8B-B14F-4D97-AF65-F5344CB8AC3E}">
        <p14:creationId xmlns:p14="http://schemas.microsoft.com/office/powerpoint/2010/main" val="4624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365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Маша</cp:lastModifiedBy>
  <cp:revision>26</cp:revision>
  <dcterms:created xsi:type="dcterms:W3CDTF">2014-06-26T09:09:17Z</dcterms:created>
  <dcterms:modified xsi:type="dcterms:W3CDTF">2014-07-09T11:42:10Z</dcterms:modified>
</cp:coreProperties>
</file>